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sldIdLst>
    <p:sldId id="256" r:id="rId5"/>
    <p:sldId id="257" r:id="rId6"/>
    <p:sldId id="321" r:id="rId7"/>
    <p:sldId id="322" r:id="rId8"/>
    <p:sldId id="323" r:id="rId9"/>
    <p:sldId id="325" r:id="rId10"/>
    <p:sldId id="326" r:id="rId11"/>
    <p:sldId id="324" r:id="rId12"/>
    <p:sldId id="327" r:id="rId13"/>
    <p:sldId id="328" r:id="rId14"/>
    <p:sldId id="329" r:id="rId15"/>
    <p:sldId id="330" r:id="rId16"/>
    <p:sldId id="317" r:id="rId17"/>
    <p:sldId id="305" r:id="rId18"/>
    <p:sldId id="318" r:id="rId19"/>
    <p:sldId id="319" r:id="rId20"/>
    <p:sldId id="320" r:id="rId21"/>
    <p:sldId id="331"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0D727-2190-4736-8EEF-3EF2F4706FDE}" v="222" dt="2023-09-15T06:58:15.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s Giatrakos" userId="a8af6037-9061-428b-a4d1-852ce5556e8d" providerId="ADAL" clId="{7E30D727-2190-4736-8EEF-3EF2F4706FDE}"/>
    <pc:docChg chg="undo redo custSel addSld delSld modSld sldOrd modMainMaster">
      <pc:chgData name="Nikos Giatrakos" userId="a8af6037-9061-428b-a4d1-852ce5556e8d" providerId="ADAL" clId="{7E30D727-2190-4736-8EEF-3EF2F4706FDE}" dt="2023-09-19T13:42:31.970" v="3535" actId="20577"/>
      <pc:docMkLst>
        <pc:docMk/>
      </pc:docMkLst>
      <pc:sldChg chg="addSp delSp modSp mod">
        <pc:chgData name="Nikos Giatrakos" userId="a8af6037-9061-428b-a4d1-852ce5556e8d" providerId="ADAL" clId="{7E30D727-2190-4736-8EEF-3EF2F4706FDE}" dt="2023-08-21T10:52:37.558" v="3381" actId="14100"/>
        <pc:sldMkLst>
          <pc:docMk/>
          <pc:sldMk cId="793057584" sldId="256"/>
        </pc:sldMkLst>
        <pc:picChg chg="del mod">
          <ac:chgData name="Nikos Giatrakos" userId="a8af6037-9061-428b-a4d1-852ce5556e8d" providerId="ADAL" clId="{7E30D727-2190-4736-8EEF-3EF2F4706FDE}" dt="2023-08-20T20:29:14.857" v="3100" actId="478"/>
          <ac:picMkLst>
            <pc:docMk/>
            <pc:sldMk cId="793057584" sldId="256"/>
            <ac:picMk id="2" creationId="{17D45456-8448-EF65-1C7A-5A496DA5A157}"/>
          </ac:picMkLst>
        </pc:picChg>
        <pc:picChg chg="add mod">
          <ac:chgData name="Nikos Giatrakos" userId="a8af6037-9061-428b-a4d1-852ce5556e8d" providerId="ADAL" clId="{7E30D727-2190-4736-8EEF-3EF2F4706FDE}" dt="2023-08-21T10:52:37.558" v="3381" actId="14100"/>
          <ac:picMkLst>
            <pc:docMk/>
            <pc:sldMk cId="793057584" sldId="256"/>
            <ac:picMk id="2" creationId="{6084512B-3FA9-5672-0BAB-914826F674BF}"/>
          </ac:picMkLst>
        </pc:picChg>
        <pc:picChg chg="add del mod">
          <ac:chgData name="Nikos Giatrakos" userId="a8af6037-9061-428b-a4d1-852ce5556e8d" providerId="ADAL" clId="{7E30D727-2190-4736-8EEF-3EF2F4706FDE}" dt="2023-08-20T00:07:30.065" v="1727" actId="34307"/>
          <ac:picMkLst>
            <pc:docMk/>
            <pc:sldMk cId="793057584" sldId="256"/>
            <ac:picMk id="3" creationId="{7F2D56FF-C05C-1ABE-7EDA-23BF28F0E8DB}"/>
          </ac:picMkLst>
        </pc:picChg>
      </pc:sldChg>
      <pc:sldChg chg="modSp mod">
        <pc:chgData name="Nikos Giatrakos" userId="a8af6037-9061-428b-a4d1-852ce5556e8d" providerId="ADAL" clId="{7E30D727-2190-4736-8EEF-3EF2F4706FDE}" dt="2023-09-19T13:42:31.970" v="3535" actId="20577"/>
        <pc:sldMkLst>
          <pc:docMk/>
          <pc:sldMk cId="237788231" sldId="257"/>
        </pc:sldMkLst>
        <pc:spChg chg="mod">
          <ac:chgData name="Nikos Giatrakos" userId="a8af6037-9061-428b-a4d1-852ce5556e8d" providerId="ADAL" clId="{7E30D727-2190-4736-8EEF-3EF2F4706FDE}" dt="2023-09-19T13:23:07.165" v="3532" actId="20577"/>
          <ac:spMkLst>
            <pc:docMk/>
            <pc:sldMk cId="237788231" sldId="257"/>
            <ac:spMk id="4" creationId="{4F3BE22E-6D84-02B7-1405-B0A80EDA84CB}"/>
          </ac:spMkLst>
        </pc:spChg>
        <pc:spChg chg="mod">
          <ac:chgData name="Nikos Giatrakos" userId="a8af6037-9061-428b-a4d1-852ce5556e8d" providerId="ADAL" clId="{7E30D727-2190-4736-8EEF-3EF2F4706FDE}" dt="2023-09-19T13:42:31.970" v="3535" actId="20577"/>
          <ac:spMkLst>
            <pc:docMk/>
            <pc:sldMk cId="237788231" sldId="257"/>
            <ac:spMk id="5" creationId="{B5457A39-01C3-07AF-347B-AD7F73ADF2BF}"/>
          </ac:spMkLst>
        </pc:spChg>
        <pc:picChg chg="mod">
          <ac:chgData name="Nikos Giatrakos" userId="a8af6037-9061-428b-a4d1-852ce5556e8d" providerId="ADAL" clId="{7E30D727-2190-4736-8EEF-3EF2F4706FDE}" dt="2023-09-19T13:42:20.660" v="3534" actId="1076"/>
          <ac:picMkLst>
            <pc:docMk/>
            <pc:sldMk cId="237788231" sldId="257"/>
            <ac:picMk id="9" creationId="{723A4BAA-91A9-F6D9-8BE0-4C6299E51B40}"/>
          </ac:picMkLst>
        </pc:picChg>
      </pc:sldChg>
      <pc:sldChg chg="del">
        <pc:chgData name="Nikos Giatrakos" userId="a8af6037-9061-428b-a4d1-852ce5556e8d" providerId="ADAL" clId="{7E30D727-2190-4736-8EEF-3EF2F4706FDE}" dt="2023-08-20T08:30:58.309" v="2966" actId="47"/>
        <pc:sldMkLst>
          <pc:docMk/>
          <pc:sldMk cId="3801157124" sldId="272"/>
        </pc:sldMkLst>
      </pc:sldChg>
      <pc:sldChg chg="del">
        <pc:chgData name="Nikos Giatrakos" userId="a8af6037-9061-428b-a4d1-852ce5556e8d" providerId="ADAL" clId="{7E30D727-2190-4736-8EEF-3EF2F4706FDE}" dt="2023-08-20T07:26:53.593" v="1836" actId="47"/>
        <pc:sldMkLst>
          <pc:docMk/>
          <pc:sldMk cId="3592783152" sldId="273"/>
        </pc:sldMkLst>
      </pc:sldChg>
      <pc:sldChg chg="addSp modSp mod">
        <pc:chgData name="Nikos Giatrakos" userId="a8af6037-9061-428b-a4d1-852ce5556e8d" providerId="ADAL" clId="{7E30D727-2190-4736-8EEF-3EF2F4706FDE}" dt="2023-08-21T10:52:28.031" v="3380" actId="14100"/>
        <pc:sldMkLst>
          <pc:docMk/>
          <pc:sldMk cId="1854219838" sldId="274"/>
        </pc:sldMkLst>
        <pc:spChg chg="mod">
          <ac:chgData name="Nikos Giatrakos" userId="a8af6037-9061-428b-a4d1-852ce5556e8d" providerId="ADAL" clId="{7E30D727-2190-4736-8EEF-3EF2F4706FDE}" dt="2023-08-20T08:31:11.220" v="2969" actId="5793"/>
          <ac:spMkLst>
            <pc:docMk/>
            <pc:sldMk cId="1854219838" sldId="274"/>
            <ac:spMk id="3" creationId="{468CE529-67AE-4DDD-C5A8-253F60589F6D}"/>
          </ac:spMkLst>
        </pc:spChg>
        <pc:picChg chg="add mod">
          <ac:chgData name="Nikos Giatrakos" userId="a8af6037-9061-428b-a4d1-852ce5556e8d" providerId="ADAL" clId="{7E30D727-2190-4736-8EEF-3EF2F4706FDE}" dt="2023-08-21T10:52:28.031" v="3380" actId="14100"/>
          <ac:picMkLst>
            <pc:docMk/>
            <pc:sldMk cId="1854219838" sldId="274"/>
            <ac:picMk id="4" creationId="{F7C79C4B-2847-DD70-A0F7-2373CB6DBAEE}"/>
          </ac:picMkLst>
        </pc:picChg>
        <pc:picChg chg="add mod">
          <ac:chgData name="Nikos Giatrakos" userId="a8af6037-9061-428b-a4d1-852ce5556e8d" providerId="ADAL" clId="{7E30D727-2190-4736-8EEF-3EF2F4706FDE}" dt="2023-08-21T07:44:45.844" v="3368" actId="1076"/>
          <ac:picMkLst>
            <pc:docMk/>
            <pc:sldMk cId="1854219838" sldId="274"/>
            <ac:picMk id="5" creationId="{CDE8244C-FC5B-7CEA-4451-DA627A12C8D8}"/>
          </ac:picMkLst>
        </pc:picChg>
      </pc:sldChg>
      <pc:sldChg chg="addSp delSp modSp add mod addAnim delAnim modAnim modNotesTx">
        <pc:chgData name="Nikos Giatrakos" userId="a8af6037-9061-428b-a4d1-852ce5556e8d" providerId="ADAL" clId="{7E30D727-2190-4736-8EEF-3EF2F4706FDE}" dt="2023-08-21T10:23:02.308" v="3371"/>
        <pc:sldMkLst>
          <pc:docMk/>
          <pc:sldMk cId="0" sldId="305"/>
        </pc:sldMkLst>
        <pc:spChg chg="add del mod">
          <ac:chgData name="Nikos Giatrakos" userId="a8af6037-9061-428b-a4d1-852ce5556e8d" providerId="ADAL" clId="{7E30D727-2190-4736-8EEF-3EF2F4706FDE}" dt="2023-08-20T07:49:01.805" v="1939"/>
          <ac:spMkLst>
            <pc:docMk/>
            <pc:sldMk cId="0" sldId="305"/>
            <ac:spMk id="2" creationId="{D04A0C6F-6276-F846-8AEC-B2DCAA24B61E}"/>
          </ac:spMkLst>
        </pc:spChg>
        <pc:spChg chg="add del mod">
          <ac:chgData name="Nikos Giatrakos" userId="a8af6037-9061-428b-a4d1-852ce5556e8d" providerId="ADAL" clId="{7E30D727-2190-4736-8EEF-3EF2F4706FDE}" dt="2023-08-20T07:49:01.805" v="1939"/>
          <ac:spMkLst>
            <pc:docMk/>
            <pc:sldMk cId="0" sldId="305"/>
            <ac:spMk id="3" creationId="{289A277B-A809-6CD1-349A-F2ABDF874FCD}"/>
          </ac:spMkLst>
        </pc:spChg>
        <pc:spChg chg="add del mod">
          <ac:chgData name="Nikos Giatrakos" userId="a8af6037-9061-428b-a4d1-852ce5556e8d" providerId="ADAL" clId="{7E30D727-2190-4736-8EEF-3EF2F4706FDE}" dt="2023-08-20T07:49:01.805" v="1939"/>
          <ac:spMkLst>
            <pc:docMk/>
            <pc:sldMk cId="0" sldId="305"/>
            <ac:spMk id="4" creationId="{0D658CD7-67D7-9F52-4314-984623251CFF}"/>
          </ac:spMkLst>
        </pc:spChg>
        <pc:spChg chg="add del mod">
          <ac:chgData name="Nikos Giatrakos" userId="a8af6037-9061-428b-a4d1-852ce5556e8d" providerId="ADAL" clId="{7E30D727-2190-4736-8EEF-3EF2F4706FDE}" dt="2023-08-20T07:49:01.805" v="1939"/>
          <ac:spMkLst>
            <pc:docMk/>
            <pc:sldMk cId="0" sldId="305"/>
            <ac:spMk id="5" creationId="{E2834FC5-C2D4-902C-9901-7BB3F93DD2E7}"/>
          </ac:spMkLst>
        </pc:spChg>
        <pc:spChg chg="del">
          <ac:chgData name="Nikos Giatrakos" userId="a8af6037-9061-428b-a4d1-852ce5556e8d" providerId="ADAL" clId="{7E30D727-2190-4736-8EEF-3EF2F4706FDE}" dt="2023-08-20T07:47:53.356" v="1934" actId="478"/>
          <ac:spMkLst>
            <pc:docMk/>
            <pc:sldMk cId="0" sldId="305"/>
            <ac:spMk id="12" creationId="{00000000-0000-0000-0000-000000000000}"/>
          </ac:spMkLst>
        </pc:spChg>
        <pc:spChg chg="add del mod">
          <ac:chgData name="Nikos Giatrakos" userId="a8af6037-9061-428b-a4d1-852ce5556e8d" providerId="ADAL" clId="{7E30D727-2190-4736-8EEF-3EF2F4706FDE}" dt="2023-08-20T07:49:01.805" v="1939"/>
          <ac:spMkLst>
            <pc:docMk/>
            <pc:sldMk cId="0" sldId="305"/>
            <ac:spMk id="13" creationId="{EAD5A40F-38AA-46AB-3B91-9AD4B92C9ADD}"/>
          </ac:spMkLst>
        </pc:spChg>
        <pc:spChg chg="add del mod">
          <ac:chgData name="Nikos Giatrakos" userId="a8af6037-9061-428b-a4d1-852ce5556e8d" providerId="ADAL" clId="{7E30D727-2190-4736-8EEF-3EF2F4706FDE}" dt="2023-08-20T07:49:19.476" v="1945"/>
          <ac:spMkLst>
            <pc:docMk/>
            <pc:sldMk cId="0" sldId="305"/>
            <ac:spMk id="14" creationId="{F8481D47-3EB9-C343-EB0D-D309CF79678E}"/>
          </ac:spMkLst>
        </pc:spChg>
        <pc:spChg chg="add del mod">
          <ac:chgData name="Nikos Giatrakos" userId="a8af6037-9061-428b-a4d1-852ce5556e8d" providerId="ADAL" clId="{7E30D727-2190-4736-8EEF-3EF2F4706FDE}" dt="2023-08-20T07:49:19.476" v="1945"/>
          <ac:spMkLst>
            <pc:docMk/>
            <pc:sldMk cId="0" sldId="305"/>
            <ac:spMk id="15" creationId="{EEB94E81-0B40-D87D-E264-B453C6BA462F}"/>
          </ac:spMkLst>
        </pc:spChg>
        <pc:spChg chg="add del mod">
          <ac:chgData name="Nikos Giatrakos" userId="a8af6037-9061-428b-a4d1-852ce5556e8d" providerId="ADAL" clId="{7E30D727-2190-4736-8EEF-3EF2F4706FDE}" dt="2023-08-20T07:49:19.476" v="1945"/>
          <ac:spMkLst>
            <pc:docMk/>
            <pc:sldMk cId="0" sldId="305"/>
            <ac:spMk id="16" creationId="{7A8DCB0E-16D1-8F43-068A-D0BBE7330A74}"/>
          </ac:spMkLst>
        </pc:spChg>
        <pc:spChg chg="add del mod">
          <ac:chgData name="Nikos Giatrakos" userId="a8af6037-9061-428b-a4d1-852ce5556e8d" providerId="ADAL" clId="{7E30D727-2190-4736-8EEF-3EF2F4706FDE}" dt="2023-08-20T07:49:19.476" v="1945"/>
          <ac:spMkLst>
            <pc:docMk/>
            <pc:sldMk cId="0" sldId="305"/>
            <ac:spMk id="17" creationId="{9BACDDAF-560E-0887-F7C2-22DE08502FF3}"/>
          </ac:spMkLst>
        </pc:spChg>
        <pc:spChg chg="add del mod">
          <ac:chgData name="Nikos Giatrakos" userId="a8af6037-9061-428b-a4d1-852ce5556e8d" providerId="ADAL" clId="{7E30D727-2190-4736-8EEF-3EF2F4706FDE}" dt="2023-08-20T07:49:19.476" v="1945"/>
          <ac:spMkLst>
            <pc:docMk/>
            <pc:sldMk cId="0" sldId="305"/>
            <ac:spMk id="18" creationId="{FCE42E0F-8433-E332-8D4C-3EE2C99985DE}"/>
          </ac:spMkLst>
        </pc:spChg>
        <pc:spChg chg="del">
          <ac:chgData name="Nikos Giatrakos" userId="a8af6037-9061-428b-a4d1-852ce5556e8d" providerId="ADAL" clId="{7E30D727-2190-4736-8EEF-3EF2F4706FDE}" dt="2023-08-20T07:49:44.537" v="1950" actId="478"/>
          <ac:spMkLst>
            <pc:docMk/>
            <pc:sldMk cId="0" sldId="305"/>
            <ac:spMk id="26" creationId="{00000000-0000-0000-0000-000000000000}"/>
          </ac:spMkLst>
        </pc:spChg>
        <pc:spChg chg="del">
          <ac:chgData name="Nikos Giatrakos" userId="a8af6037-9061-428b-a4d1-852ce5556e8d" providerId="ADAL" clId="{7E30D727-2190-4736-8EEF-3EF2F4706FDE}" dt="2023-08-20T07:47:52.207" v="1933" actId="478"/>
          <ac:spMkLst>
            <pc:docMk/>
            <pc:sldMk cId="0" sldId="305"/>
            <ac:spMk id="27" creationId="{00000000-0000-0000-0000-000000000000}"/>
          </ac:spMkLst>
        </pc:spChg>
        <pc:spChg chg="mod">
          <ac:chgData name="Nikos Giatrakos" userId="a8af6037-9061-428b-a4d1-852ce5556e8d" providerId="ADAL" clId="{7E30D727-2190-4736-8EEF-3EF2F4706FDE}" dt="2023-08-20T08:40:26.693" v="3004" actId="404"/>
          <ac:spMkLst>
            <pc:docMk/>
            <pc:sldMk cId="0" sldId="305"/>
            <ac:spMk id="28" creationId="{00000000-0000-0000-0000-000000000000}"/>
          </ac:spMkLst>
        </pc:spChg>
        <pc:spChg chg="mod">
          <ac:chgData name="Nikos Giatrakos" userId="a8af6037-9061-428b-a4d1-852ce5556e8d" providerId="ADAL" clId="{7E30D727-2190-4736-8EEF-3EF2F4706FDE}" dt="2023-08-20T20:35:42.181" v="3104" actId="554"/>
          <ac:spMkLst>
            <pc:docMk/>
            <pc:sldMk cId="0" sldId="305"/>
            <ac:spMk id="34" creationId="{00000000-0000-0000-0000-000000000000}"/>
          </ac:spMkLst>
        </pc:spChg>
        <pc:spChg chg="mod">
          <ac:chgData name="Nikos Giatrakos" userId="a8af6037-9061-428b-a4d1-852ce5556e8d" providerId="ADAL" clId="{7E30D727-2190-4736-8EEF-3EF2F4706FDE}" dt="2023-08-20T20:36:15.903" v="3105" actId="1076"/>
          <ac:spMkLst>
            <pc:docMk/>
            <pc:sldMk cId="0" sldId="305"/>
            <ac:spMk id="35" creationId="{00000000-0000-0000-0000-000000000000}"/>
          </ac:spMkLst>
        </pc:spChg>
        <pc:spChg chg="del">
          <ac:chgData name="Nikos Giatrakos" userId="a8af6037-9061-428b-a4d1-852ce5556e8d" providerId="ADAL" clId="{7E30D727-2190-4736-8EEF-3EF2F4706FDE}" dt="2023-08-20T07:49:23.050" v="1947" actId="478"/>
          <ac:spMkLst>
            <pc:docMk/>
            <pc:sldMk cId="0" sldId="305"/>
            <ac:spMk id="36" creationId="{00000000-0000-0000-0000-000000000000}"/>
          </ac:spMkLst>
        </pc:spChg>
        <pc:spChg chg="mod">
          <ac:chgData name="Nikos Giatrakos" userId="a8af6037-9061-428b-a4d1-852ce5556e8d" providerId="ADAL" clId="{7E30D727-2190-4736-8EEF-3EF2F4706FDE}" dt="2023-08-20T08:40:26.693" v="3004" actId="404"/>
          <ac:spMkLst>
            <pc:docMk/>
            <pc:sldMk cId="0" sldId="305"/>
            <ac:spMk id="37" creationId="{00000000-0000-0000-0000-000000000000}"/>
          </ac:spMkLst>
        </pc:spChg>
        <pc:spChg chg="add mod ord">
          <ac:chgData name="Nikos Giatrakos" userId="a8af6037-9061-428b-a4d1-852ce5556e8d" providerId="ADAL" clId="{7E30D727-2190-4736-8EEF-3EF2F4706FDE}" dt="2023-08-20T07:51:20.072" v="1970" actId="20577"/>
          <ac:spMkLst>
            <pc:docMk/>
            <pc:sldMk cId="0" sldId="305"/>
            <ac:spMk id="39" creationId="{D01A2728-BFF3-4686-33B7-1730B9A1DEF3}"/>
          </ac:spMkLst>
        </pc:spChg>
        <pc:spChg chg="del">
          <ac:chgData name="Nikos Giatrakos" userId="a8af6037-9061-428b-a4d1-852ce5556e8d" providerId="ADAL" clId="{7E30D727-2190-4736-8EEF-3EF2F4706FDE}" dt="2023-08-20T07:52:26.016" v="1982" actId="478"/>
          <ac:spMkLst>
            <pc:docMk/>
            <pc:sldMk cId="0" sldId="305"/>
            <ac:spMk id="40" creationId="{00000000-0000-0000-0000-000000000000}"/>
          </ac:spMkLst>
        </pc:spChg>
        <pc:spChg chg="mod">
          <ac:chgData name="Nikos Giatrakos" userId="a8af6037-9061-428b-a4d1-852ce5556e8d" providerId="ADAL" clId="{7E30D727-2190-4736-8EEF-3EF2F4706FDE}" dt="2023-08-21T10:22:35.233" v="3370" actId="1076"/>
          <ac:spMkLst>
            <pc:docMk/>
            <pc:sldMk cId="0" sldId="305"/>
            <ac:spMk id="42" creationId="{00000000-0000-0000-0000-000000000000}"/>
          </ac:spMkLst>
        </pc:spChg>
        <pc:spChg chg="add mod">
          <ac:chgData name="Nikos Giatrakos" userId="a8af6037-9061-428b-a4d1-852ce5556e8d" providerId="ADAL" clId="{7E30D727-2190-4736-8EEF-3EF2F4706FDE}" dt="2023-08-20T07:51:20.791" v="1971" actId="20577"/>
          <ac:spMkLst>
            <pc:docMk/>
            <pc:sldMk cId="0" sldId="305"/>
            <ac:spMk id="44" creationId="{1BAEC606-1A06-9D40-7F85-F8C9E7FF9F3B}"/>
          </ac:spMkLst>
        </pc:spChg>
        <pc:spChg chg="del">
          <ac:chgData name="Nikos Giatrakos" userId="a8af6037-9061-428b-a4d1-852ce5556e8d" providerId="ADAL" clId="{7E30D727-2190-4736-8EEF-3EF2F4706FDE}" dt="2023-08-20T07:49:21.875" v="1946" actId="478"/>
          <ac:spMkLst>
            <pc:docMk/>
            <pc:sldMk cId="0" sldId="305"/>
            <ac:spMk id="48" creationId="{00000000-0000-0000-0000-000000000000}"/>
          </ac:spMkLst>
        </pc:spChg>
        <pc:spChg chg="add mod">
          <ac:chgData name="Nikos Giatrakos" userId="a8af6037-9061-428b-a4d1-852ce5556e8d" providerId="ADAL" clId="{7E30D727-2190-4736-8EEF-3EF2F4706FDE}" dt="2023-08-21T07:43:51.561" v="3358" actId="1076"/>
          <ac:spMkLst>
            <pc:docMk/>
            <pc:sldMk cId="0" sldId="305"/>
            <ac:spMk id="49" creationId="{9CA21877-4275-964E-5C1E-EA76EAE7C45D}"/>
          </ac:spMkLst>
        </pc:spChg>
        <pc:spChg chg="add del mod">
          <ac:chgData name="Nikos Giatrakos" userId="a8af6037-9061-428b-a4d1-852ce5556e8d" providerId="ADAL" clId="{7E30D727-2190-4736-8EEF-3EF2F4706FDE}" dt="2023-08-20T08:42:51.469" v="3029" actId="478"/>
          <ac:spMkLst>
            <pc:docMk/>
            <pc:sldMk cId="0" sldId="305"/>
            <ac:spMk id="50" creationId="{917A7B76-EE71-09A4-F138-3F7939D0F6A5}"/>
          </ac:spMkLst>
        </pc:spChg>
        <pc:spChg chg="add del mod">
          <ac:chgData name="Nikos Giatrakos" userId="a8af6037-9061-428b-a4d1-852ce5556e8d" providerId="ADAL" clId="{7E30D727-2190-4736-8EEF-3EF2F4706FDE}" dt="2023-08-20T08:42:53.703" v="3030" actId="478"/>
          <ac:spMkLst>
            <pc:docMk/>
            <pc:sldMk cId="0" sldId="305"/>
            <ac:spMk id="51" creationId="{02CCADA4-0F34-2A6D-6A39-4B66BFBD022B}"/>
          </ac:spMkLst>
        </pc:spChg>
        <pc:spChg chg="add mod">
          <ac:chgData name="Nikos Giatrakos" userId="a8af6037-9061-428b-a4d1-852ce5556e8d" providerId="ADAL" clId="{7E30D727-2190-4736-8EEF-3EF2F4706FDE}" dt="2023-08-20T07:52:34.879" v="1991" actId="14100"/>
          <ac:spMkLst>
            <pc:docMk/>
            <pc:sldMk cId="0" sldId="305"/>
            <ac:spMk id="52" creationId="{8155634C-2FF1-9DCE-9592-8BEBE7769BA1}"/>
          </ac:spMkLst>
        </pc:spChg>
        <pc:spChg chg="mod">
          <ac:chgData name="Nikos Giatrakos" userId="a8af6037-9061-428b-a4d1-852ce5556e8d" providerId="ADAL" clId="{7E30D727-2190-4736-8EEF-3EF2F4706FDE}" dt="2023-08-20T20:39:34.120" v="3125" actId="20577"/>
          <ac:spMkLst>
            <pc:docMk/>
            <pc:sldMk cId="0" sldId="305"/>
            <ac:spMk id="66" creationId="{00000000-0000-0000-0000-000000000000}"/>
          </ac:spMkLst>
        </pc:spChg>
        <pc:spChg chg="mod">
          <ac:chgData name="Nikos Giatrakos" userId="a8af6037-9061-428b-a4d1-852ce5556e8d" providerId="ADAL" clId="{7E30D727-2190-4736-8EEF-3EF2F4706FDE}" dt="2023-08-20T20:39:37.891" v="3128" actId="20577"/>
          <ac:spMkLst>
            <pc:docMk/>
            <pc:sldMk cId="0" sldId="305"/>
            <ac:spMk id="68" creationId="{00000000-0000-0000-0000-000000000000}"/>
          </ac:spMkLst>
        </pc:spChg>
        <pc:spChg chg="mod">
          <ac:chgData name="Nikos Giatrakos" userId="a8af6037-9061-428b-a4d1-852ce5556e8d" providerId="ADAL" clId="{7E30D727-2190-4736-8EEF-3EF2F4706FDE}" dt="2023-08-20T08:41:16.640" v="3008" actId="14100"/>
          <ac:spMkLst>
            <pc:docMk/>
            <pc:sldMk cId="0" sldId="305"/>
            <ac:spMk id="75" creationId="{00000000-0000-0000-0000-000000000000}"/>
          </ac:spMkLst>
        </pc:spChg>
        <pc:spChg chg="mod">
          <ac:chgData name="Nikos Giatrakos" userId="a8af6037-9061-428b-a4d1-852ce5556e8d" providerId="ADAL" clId="{7E30D727-2190-4736-8EEF-3EF2F4706FDE}" dt="2023-08-20T08:41:10.643" v="3007" actId="14100"/>
          <ac:spMkLst>
            <pc:docMk/>
            <pc:sldMk cId="0" sldId="305"/>
            <ac:spMk id="76" creationId="{00000000-0000-0000-0000-000000000000}"/>
          </ac:spMkLst>
        </pc:spChg>
        <pc:spChg chg="mod">
          <ac:chgData name="Nikos Giatrakos" userId="a8af6037-9061-428b-a4d1-852ce5556e8d" providerId="ADAL" clId="{7E30D727-2190-4736-8EEF-3EF2F4706FDE}" dt="2023-08-20T08:40:26.693" v="3004" actId="404"/>
          <ac:spMkLst>
            <pc:docMk/>
            <pc:sldMk cId="0" sldId="305"/>
            <ac:spMk id="77" creationId="{00000000-0000-0000-0000-000000000000}"/>
          </ac:spMkLst>
        </pc:spChg>
        <pc:spChg chg="del">
          <ac:chgData name="Nikos Giatrakos" userId="a8af6037-9061-428b-a4d1-852ce5556e8d" providerId="ADAL" clId="{7E30D727-2190-4736-8EEF-3EF2F4706FDE}" dt="2023-08-20T07:16:09.766" v="1775" actId="478"/>
          <ac:spMkLst>
            <pc:docMk/>
            <pc:sldMk cId="0" sldId="305"/>
            <ac:spMk id="80" creationId="{00000000-0000-0000-0000-000000000000}"/>
          </ac:spMkLst>
        </pc:spChg>
        <pc:spChg chg="mod">
          <ac:chgData name="Nikos Giatrakos" userId="a8af6037-9061-428b-a4d1-852ce5556e8d" providerId="ADAL" clId="{7E30D727-2190-4736-8EEF-3EF2F4706FDE}" dt="2023-08-20T20:34:23.521" v="3101" actId="207"/>
          <ac:spMkLst>
            <pc:docMk/>
            <pc:sldMk cId="0" sldId="305"/>
            <ac:spMk id="5122" creationId="{00000000-0000-0000-0000-000000000000}"/>
          </ac:spMkLst>
        </pc:spChg>
        <pc:spChg chg="mod">
          <ac:chgData name="Nikos Giatrakos" userId="a8af6037-9061-428b-a4d1-852ce5556e8d" providerId="ADAL" clId="{7E30D727-2190-4736-8EEF-3EF2F4706FDE}" dt="2023-08-16T15:50:57.046" v="7"/>
          <ac:spMkLst>
            <pc:docMk/>
            <pc:sldMk cId="0" sldId="305"/>
            <ac:spMk id="5124" creationId="{00000000-0000-0000-0000-000000000000}"/>
          </ac:spMkLst>
        </pc:spChg>
        <pc:graphicFrameChg chg="add del ord">
          <ac:chgData name="Nikos Giatrakos" userId="a8af6037-9061-428b-a4d1-852ce5556e8d" providerId="ADAL" clId="{7E30D727-2190-4736-8EEF-3EF2F4706FDE}" dt="2023-08-20T20:38:24.134" v="3115" actId="478"/>
          <ac:graphicFrameMkLst>
            <pc:docMk/>
            <pc:sldMk cId="0" sldId="305"/>
            <ac:graphicFrameMk id="83" creationId="{00000000-0000-0000-0000-000000000000}"/>
          </ac:graphicFrameMkLst>
        </pc:graphicFrameChg>
        <pc:picChg chg="add mod modCrop">
          <ac:chgData name="Nikos Giatrakos" userId="a8af6037-9061-428b-a4d1-852ce5556e8d" providerId="ADAL" clId="{7E30D727-2190-4736-8EEF-3EF2F4706FDE}" dt="2023-08-20T08:33:56.338" v="2972" actId="14100"/>
          <ac:picMkLst>
            <pc:docMk/>
            <pc:sldMk cId="0" sldId="305"/>
            <ac:picMk id="54" creationId="{EC485031-4174-54D7-5FA9-F93995533E1B}"/>
          </ac:picMkLst>
        </pc:picChg>
        <pc:cxnChg chg="mod">
          <ac:chgData name="Nikos Giatrakos" userId="a8af6037-9061-428b-a4d1-852ce5556e8d" providerId="ADAL" clId="{7E30D727-2190-4736-8EEF-3EF2F4706FDE}" dt="2023-08-20T07:48:59.230" v="1938" actId="1076"/>
          <ac:cxnSpMkLst>
            <pc:docMk/>
            <pc:sldMk cId="0" sldId="305"/>
            <ac:cxnSpMk id="63" creationId="{00000000-0000-0000-0000-000000000000}"/>
          </ac:cxnSpMkLst>
        </pc:cxnChg>
        <pc:cxnChg chg="add del ord">
          <ac:chgData name="Nikos Giatrakos" userId="a8af6037-9061-428b-a4d1-852ce5556e8d" providerId="ADAL" clId="{7E30D727-2190-4736-8EEF-3EF2F4706FDE}" dt="2023-08-20T20:38:23.263" v="3113" actId="478"/>
          <ac:cxnSpMkLst>
            <pc:docMk/>
            <pc:sldMk cId="0" sldId="305"/>
            <ac:cxnSpMk id="85" creationId="{00000000-0000-0000-0000-000000000000}"/>
          </ac:cxnSpMkLst>
        </pc:cxnChg>
        <pc:cxnChg chg="add del">
          <ac:chgData name="Nikos Giatrakos" userId="a8af6037-9061-428b-a4d1-852ce5556e8d" providerId="ADAL" clId="{7E30D727-2190-4736-8EEF-3EF2F4706FDE}" dt="2023-08-20T20:38:23.570" v="3114" actId="478"/>
          <ac:cxnSpMkLst>
            <pc:docMk/>
            <pc:sldMk cId="0" sldId="305"/>
            <ac:cxnSpMk id="87" creationId="{00000000-0000-0000-0000-000000000000}"/>
          </ac:cxnSpMkLst>
        </pc:cxnChg>
      </pc:sldChg>
      <pc:sldChg chg="modSp add del mod">
        <pc:chgData name="Nikos Giatrakos" userId="a8af6037-9061-428b-a4d1-852ce5556e8d" providerId="ADAL" clId="{7E30D727-2190-4736-8EEF-3EF2F4706FDE}" dt="2023-08-20T08:42:07.332" v="3009" actId="47"/>
        <pc:sldMkLst>
          <pc:docMk/>
          <pc:sldMk cId="0" sldId="312"/>
        </pc:sldMkLst>
        <pc:spChg chg="mod">
          <ac:chgData name="Nikos Giatrakos" userId="a8af6037-9061-428b-a4d1-852ce5556e8d" providerId="ADAL" clId="{7E30D727-2190-4736-8EEF-3EF2F4706FDE}" dt="2023-08-16T15:50:57.137" v="8" actId="27636"/>
          <ac:spMkLst>
            <pc:docMk/>
            <pc:sldMk cId="0" sldId="312"/>
            <ac:spMk id="13" creationId="{00000000-0000-0000-0000-000000000000}"/>
          </ac:spMkLst>
        </pc:spChg>
        <pc:spChg chg="mod">
          <ac:chgData name="Nikos Giatrakos" userId="a8af6037-9061-428b-a4d1-852ce5556e8d" providerId="ADAL" clId="{7E30D727-2190-4736-8EEF-3EF2F4706FDE}" dt="2023-08-16T15:50:57.046" v="7"/>
          <ac:spMkLst>
            <pc:docMk/>
            <pc:sldMk cId="0" sldId="312"/>
            <ac:spMk id="5124" creationId="{00000000-0000-0000-0000-000000000000}"/>
          </ac:spMkLst>
        </pc:spChg>
      </pc:sldChg>
      <pc:sldChg chg="delSp modSp add del mod delAnim">
        <pc:chgData name="Nikos Giatrakos" userId="a8af6037-9061-428b-a4d1-852ce5556e8d" providerId="ADAL" clId="{7E30D727-2190-4736-8EEF-3EF2F4706FDE}" dt="2023-08-20T07:26:26.628" v="1833" actId="47"/>
        <pc:sldMkLst>
          <pc:docMk/>
          <pc:sldMk cId="0" sldId="315"/>
        </pc:sldMkLst>
        <pc:spChg chg="del">
          <ac:chgData name="Nikos Giatrakos" userId="a8af6037-9061-428b-a4d1-852ce5556e8d" providerId="ADAL" clId="{7E30D727-2190-4736-8EEF-3EF2F4706FDE}" dt="2023-08-20T07:16:15.001" v="1776" actId="478"/>
          <ac:spMkLst>
            <pc:docMk/>
            <pc:sldMk cId="0" sldId="315"/>
            <ac:spMk id="80" creationId="{00000000-0000-0000-0000-000000000000}"/>
          </ac:spMkLst>
        </pc:spChg>
        <pc:spChg chg="mod">
          <ac:chgData name="Nikos Giatrakos" userId="a8af6037-9061-428b-a4d1-852ce5556e8d" providerId="ADAL" clId="{7E30D727-2190-4736-8EEF-3EF2F4706FDE}" dt="2023-08-16T15:50:57.046" v="7"/>
          <ac:spMkLst>
            <pc:docMk/>
            <pc:sldMk cId="0" sldId="315"/>
            <ac:spMk id="5124" creationId="{00000000-0000-0000-0000-000000000000}"/>
          </ac:spMkLst>
        </pc:spChg>
      </pc:sldChg>
      <pc:sldChg chg="addSp delSp modSp add del mod delAnim modNotesTx">
        <pc:chgData name="Nikos Giatrakos" userId="a8af6037-9061-428b-a4d1-852ce5556e8d" providerId="ADAL" clId="{7E30D727-2190-4736-8EEF-3EF2F4706FDE}" dt="2023-08-20T20:39:00.708" v="3120" actId="47"/>
        <pc:sldMkLst>
          <pc:docMk/>
          <pc:sldMk cId="0" sldId="316"/>
        </pc:sldMkLst>
        <pc:spChg chg="add mod">
          <ac:chgData name="Nikos Giatrakos" userId="a8af6037-9061-428b-a4d1-852ce5556e8d" providerId="ADAL" clId="{7E30D727-2190-4736-8EEF-3EF2F4706FDE}" dt="2023-08-20T07:47:15.358" v="1931" actId="1076"/>
          <ac:spMkLst>
            <pc:docMk/>
            <pc:sldMk cId="0" sldId="316"/>
            <ac:spMk id="2" creationId="{4EE5EAFD-9B58-5CCA-538A-8F64B89ECFA4}"/>
          </ac:spMkLst>
        </pc:spChg>
        <pc:spChg chg="add mod">
          <ac:chgData name="Nikos Giatrakos" userId="a8af6037-9061-428b-a4d1-852ce5556e8d" providerId="ADAL" clId="{7E30D727-2190-4736-8EEF-3EF2F4706FDE}" dt="2023-08-20T07:47:15.358" v="1931" actId="1076"/>
          <ac:spMkLst>
            <pc:docMk/>
            <pc:sldMk cId="0" sldId="316"/>
            <ac:spMk id="3" creationId="{3E037A01-DAAB-2959-B7BC-593A704B293E}"/>
          </ac:spMkLst>
        </pc:spChg>
        <pc:spChg chg="mod">
          <ac:chgData name="Nikos Giatrakos" userId="a8af6037-9061-428b-a4d1-852ce5556e8d" providerId="ADAL" clId="{7E30D727-2190-4736-8EEF-3EF2F4706FDE}" dt="2023-08-20T07:47:15.358" v="1931" actId="1076"/>
          <ac:spMkLst>
            <pc:docMk/>
            <pc:sldMk cId="0" sldId="316"/>
            <ac:spMk id="6"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7"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8"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9"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10"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11"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12"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19"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0"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1"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2"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3"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4"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5" creationId="{00000000-0000-0000-0000-000000000000}"/>
          </ac:spMkLst>
        </pc:spChg>
        <pc:spChg chg="mod">
          <ac:chgData name="Nikos Giatrakos" userId="a8af6037-9061-428b-a4d1-852ce5556e8d" providerId="ADAL" clId="{7E30D727-2190-4736-8EEF-3EF2F4706FDE}" dt="2023-08-20T07:51:09.611" v="1964" actId="20577"/>
          <ac:spMkLst>
            <pc:docMk/>
            <pc:sldMk cId="0" sldId="316"/>
            <ac:spMk id="26"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7"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8"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29"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0"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1"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2"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3"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4"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5" creationId="{00000000-0000-0000-0000-000000000000}"/>
          </ac:spMkLst>
        </pc:spChg>
        <pc:spChg chg="mod">
          <ac:chgData name="Nikos Giatrakos" userId="a8af6037-9061-428b-a4d1-852ce5556e8d" providerId="ADAL" clId="{7E30D727-2190-4736-8EEF-3EF2F4706FDE}" dt="2023-08-20T07:51:10.443" v="1965" actId="20577"/>
          <ac:spMkLst>
            <pc:docMk/>
            <pc:sldMk cId="0" sldId="316"/>
            <ac:spMk id="36"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7"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38" creationId="{00000000-0000-0000-0000-000000000000}"/>
          </ac:spMkLst>
        </pc:spChg>
        <pc:spChg chg="mod">
          <ac:chgData name="Nikos Giatrakos" userId="a8af6037-9061-428b-a4d1-852ce5556e8d" providerId="ADAL" clId="{7E30D727-2190-4736-8EEF-3EF2F4706FDE}" dt="2023-08-20T07:52:44.024" v="1998" actId="14100"/>
          <ac:spMkLst>
            <pc:docMk/>
            <pc:sldMk cId="0" sldId="316"/>
            <ac:spMk id="40"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45"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46"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47" creationId="{00000000-0000-0000-0000-000000000000}"/>
          </ac:spMkLst>
        </pc:spChg>
        <pc:spChg chg="mod">
          <ac:chgData name="Nikos Giatrakos" userId="a8af6037-9061-428b-a4d1-852ce5556e8d" providerId="ADAL" clId="{7E30D727-2190-4736-8EEF-3EF2F4706FDE}" dt="2023-08-20T07:51:13.786" v="1966" actId="20577"/>
          <ac:spMkLst>
            <pc:docMk/>
            <pc:sldMk cId="0" sldId="316"/>
            <ac:spMk id="48"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53"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55"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56"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57"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58"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59"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0"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1"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2"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5"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6"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7"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68" creationId="{00000000-0000-0000-0000-000000000000}"/>
          </ac:spMkLst>
        </pc:spChg>
        <pc:spChg chg="mod">
          <ac:chgData name="Nikos Giatrakos" userId="a8af6037-9061-428b-a4d1-852ce5556e8d" providerId="ADAL" clId="{7E30D727-2190-4736-8EEF-3EF2F4706FDE}" dt="2023-08-20T07:47:15.358" v="1931" actId="1076"/>
          <ac:spMkLst>
            <pc:docMk/>
            <pc:sldMk cId="0" sldId="316"/>
            <ac:spMk id="77" creationId="{00000000-0000-0000-0000-000000000000}"/>
          </ac:spMkLst>
        </pc:spChg>
        <pc:spChg chg="del">
          <ac:chgData name="Nikos Giatrakos" userId="a8af6037-9061-428b-a4d1-852ce5556e8d" providerId="ADAL" clId="{7E30D727-2190-4736-8EEF-3EF2F4706FDE}" dt="2023-08-20T07:16:20.145" v="1777" actId="478"/>
          <ac:spMkLst>
            <pc:docMk/>
            <pc:sldMk cId="0" sldId="316"/>
            <ac:spMk id="80" creationId="{00000000-0000-0000-0000-000000000000}"/>
          </ac:spMkLst>
        </pc:spChg>
        <pc:spChg chg="mod">
          <ac:chgData name="Nikos Giatrakos" userId="a8af6037-9061-428b-a4d1-852ce5556e8d" providerId="ADAL" clId="{7E30D727-2190-4736-8EEF-3EF2F4706FDE}" dt="2023-08-20T07:47:19.799" v="1932" actId="1076"/>
          <ac:spMkLst>
            <pc:docMk/>
            <pc:sldMk cId="0" sldId="316"/>
            <ac:spMk id="5124" creationId="{00000000-0000-0000-0000-000000000000}"/>
          </ac:spMkLst>
        </pc:spChg>
        <pc:cxnChg chg="mod">
          <ac:chgData name="Nikos Giatrakos" userId="a8af6037-9061-428b-a4d1-852ce5556e8d" providerId="ADAL" clId="{7E30D727-2190-4736-8EEF-3EF2F4706FDE}" dt="2023-08-20T07:47:15.358" v="1931" actId="1076"/>
          <ac:cxnSpMkLst>
            <pc:docMk/>
            <pc:sldMk cId="0" sldId="316"/>
            <ac:cxnSpMk id="43" creationId="{00000000-0000-0000-0000-000000000000}"/>
          </ac:cxnSpMkLst>
        </pc:cxnChg>
        <pc:cxnChg chg="mod">
          <ac:chgData name="Nikos Giatrakos" userId="a8af6037-9061-428b-a4d1-852ce5556e8d" providerId="ADAL" clId="{7E30D727-2190-4736-8EEF-3EF2F4706FDE}" dt="2023-08-20T07:47:15.358" v="1931" actId="1076"/>
          <ac:cxnSpMkLst>
            <pc:docMk/>
            <pc:sldMk cId="0" sldId="316"/>
            <ac:cxnSpMk id="63" creationId="{00000000-0000-0000-0000-000000000000}"/>
          </ac:cxnSpMkLst>
        </pc:cxnChg>
      </pc:sldChg>
      <pc:sldChg chg="addSp delSp modSp add del mod ord delAnim modAnim modShow">
        <pc:chgData name="Nikos Giatrakos" userId="a8af6037-9061-428b-a4d1-852ce5556e8d" providerId="ADAL" clId="{7E30D727-2190-4736-8EEF-3EF2F4706FDE}" dt="2023-08-30T22:09:04.335" v="3497" actId="207"/>
        <pc:sldMkLst>
          <pc:docMk/>
          <pc:sldMk cId="0" sldId="317"/>
        </pc:sldMkLst>
        <pc:spChg chg="add del">
          <ac:chgData name="Nikos Giatrakos" userId="a8af6037-9061-428b-a4d1-852ce5556e8d" providerId="ADAL" clId="{7E30D727-2190-4736-8EEF-3EF2F4706FDE}" dt="2023-08-30T22:06:29.131" v="3420" actId="478"/>
          <ac:spMkLst>
            <pc:docMk/>
            <pc:sldMk cId="0" sldId="317"/>
            <ac:spMk id="3" creationId="{D07B6B5B-775B-72F9-2956-A4DDE4E24FCE}"/>
          </ac:spMkLst>
        </pc:spChg>
        <pc:spChg chg="add mod">
          <ac:chgData name="Nikos Giatrakos" userId="a8af6037-9061-428b-a4d1-852ce5556e8d" providerId="ADAL" clId="{7E30D727-2190-4736-8EEF-3EF2F4706FDE}" dt="2023-08-30T22:07:12.656" v="3450" actId="1076"/>
          <ac:spMkLst>
            <pc:docMk/>
            <pc:sldMk cId="0" sldId="317"/>
            <ac:spMk id="4" creationId="{D05E622F-9013-5279-26BA-4AFB9C71248E}"/>
          </ac:spMkLst>
        </pc:spChg>
        <pc:spChg chg="add mod">
          <ac:chgData name="Nikos Giatrakos" userId="a8af6037-9061-428b-a4d1-852ce5556e8d" providerId="ADAL" clId="{7E30D727-2190-4736-8EEF-3EF2F4706FDE}" dt="2023-08-30T22:09:01.204" v="3496" actId="207"/>
          <ac:spMkLst>
            <pc:docMk/>
            <pc:sldMk cId="0" sldId="317"/>
            <ac:spMk id="5" creationId="{573FC491-E851-0842-B5A4-9C0F44DF96A6}"/>
          </ac:spMkLst>
        </pc:spChg>
        <pc:spChg chg="add mod">
          <ac:chgData name="Nikos Giatrakos" userId="a8af6037-9061-428b-a4d1-852ce5556e8d" providerId="ADAL" clId="{7E30D727-2190-4736-8EEF-3EF2F4706FDE}" dt="2023-08-30T22:09:04.335" v="3497" actId="207"/>
          <ac:spMkLst>
            <pc:docMk/>
            <pc:sldMk cId="0" sldId="317"/>
            <ac:spMk id="7" creationId="{70FB9AD9-F65A-69E2-B850-B6CE9BE787F1}"/>
          </ac:spMkLst>
        </pc:spChg>
        <pc:spChg chg="del mod">
          <ac:chgData name="Nikos Giatrakos" userId="a8af6037-9061-428b-a4d1-852ce5556e8d" providerId="ADAL" clId="{7E30D727-2190-4736-8EEF-3EF2F4706FDE}" dt="2023-08-30T22:05:36.578" v="3417" actId="478"/>
          <ac:spMkLst>
            <pc:docMk/>
            <pc:sldMk cId="0" sldId="317"/>
            <ac:spMk id="11" creationId="{00000000-0000-0000-0000-000000000000}"/>
          </ac:spMkLst>
        </pc:spChg>
        <pc:spChg chg="mod">
          <ac:chgData name="Nikos Giatrakos" userId="a8af6037-9061-428b-a4d1-852ce5556e8d" providerId="ADAL" clId="{7E30D727-2190-4736-8EEF-3EF2F4706FDE}" dt="2023-08-30T22:06:48.047" v="3424" actId="1076"/>
          <ac:spMkLst>
            <pc:docMk/>
            <pc:sldMk cId="0" sldId="317"/>
            <ac:spMk id="14" creationId="{00000000-0000-0000-0000-000000000000}"/>
          </ac:spMkLst>
        </pc:spChg>
        <pc:spChg chg="del mod">
          <ac:chgData name="Nikos Giatrakos" userId="a8af6037-9061-428b-a4d1-852ce5556e8d" providerId="ADAL" clId="{7E30D727-2190-4736-8EEF-3EF2F4706FDE}" dt="2023-08-30T22:06:12.896" v="3418" actId="478"/>
          <ac:spMkLst>
            <pc:docMk/>
            <pc:sldMk cId="0" sldId="317"/>
            <ac:spMk id="15" creationId="{00000000-0000-0000-0000-000000000000}"/>
          </ac:spMkLst>
        </pc:spChg>
        <pc:spChg chg="mod">
          <ac:chgData name="Nikos Giatrakos" userId="a8af6037-9061-428b-a4d1-852ce5556e8d" providerId="ADAL" clId="{7E30D727-2190-4736-8EEF-3EF2F4706FDE}" dt="2023-08-30T22:04:00.805" v="3406" actId="20577"/>
          <ac:spMkLst>
            <pc:docMk/>
            <pc:sldMk cId="0" sldId="317"/>
            <ac:spMk id="5122" creationId="{00000000-0000-0000-0000-000000000000}"/>
          </ac:spMkLst>
        </pc:spChg>
        <pc:spChg chg="mod">
          <ac:chgData name="Nikos Giatrakos" userId="a8af6037-9061-428b-a4d1-852ce5556e8d" providerId="ADAL" clId="{7E30D727-2190-4736-8EEF-3EF2F4706FDE}" dt="2023-08-30T22:04:07.382" v="3407" actId="1076"/>
          <ac:spMkLst>
            <pc:docMk/>
            <pc:sldMk cId="0" sldId="317"/>
            <ac:spMk id="5124" creationId="{00000000-0000-0000-0000-000000000000}"/>
          </ac:spMkLst>
        </pc:spChg>
        <pc:graphicFrameChg chg="add del mod modGraphic">
          <ac:chgData name="Nikos Giatrakos" userId="a8af6037-9061-428b-a4d1-852ce5556e8d" providerId="ADAL" clId="{7E30D727-2190-4736-8EEF-3EF2F4706FDE}" dt="2023-08-20T07:42:23.366" v="1855"/>
          <ac:graphicFrameMkLst>
            <pc:docMk/>
            <pc:sldMk cId="0" sldId="317"/>
            <ac:graphicFrameMk id="2" creationId="{296ECFC1-AF64-01B4-A531-1483DFBB2EB5}"/>
          </ac:graphicFrameMkLst>
        </pc:graphicFrameChg>
        <pc:graphicFrameChg chg="del">
          <ac:chgData name="Nikos Giatrakos" userId="a8af6037-9061-428b-a4d1-852ce5556e8d" providerId="ADAL" clId="{7E30D727-2190-4736-8EEF-3EF2F4706FDE}" dt="2023-08-30T22:03:08.146" v="3383" actId="478"/>
          <ac:graphicFrameMkLst>
            <pc:docMk/>
            <pc:sldMk cId="0" sldId="317"/>
            <ac:graphicFrameMk id="6" creationId="{00000000-0000-0000-0000-000000000000}"/>
          </ac:graphicFrameMkLst>
        </pc:graphicFrameChg>
        <pc:graphicFrameChg chg="mod">
          <ac:chgData name="Nikos Giatrakos" userId="a8af6037-9061-428b-a4d1-852ce5556e8d" providerId="ADAL" clId="{7E30D727-2190-4736-8EEF-3EF2F4706FDE}" dt="2023-08-30T22:06:45.987" v="3423" actId="1076"/>
          <ac:graphicFrameMkLst>
            <pc:docMk/>
            <pc:sldMk cId="0" sldId="317"/>
            <ac:graphicFrameMk id="9" creationId="{00000000-0000-0000-0000-000000000000}"/>
          </ac:graphicFrameMkLst>
        </pc:graphicFrameChg>
        <pc:graphicFrameChg chg="mod modGraphic">
          <ac:chgData name="Nikos Giatrakos" userId="a8af6037-9061-428b-a4d1-852ce5556e8d" providerId="ADAL" clId="{7E30D727-2190-4736-8EEF-3EF2F4706FDE}" dt="2023-08-30T22:04:14.767" v="3415" actId="20577"/>
          <ac:graphicFrameMkLst>
            <pc:docMk/>
            <pc:sldMk cId="0" sldId="317"/>
            <ac:graphicFrameMk id="12" creationId="{00000000-0000-0000-0000-000000000000}"/>
          </ac:graphicFrameMkLst>
        </pc:graphicFrameChg>
        <pc:picChg chg="add mod">
          <ac:chgData name="Nikos Giatrakos" userId="a8af6037-9061-428b-a4d1-852ce5556e8d" providerId="ADAL" clId="{7E30D727-2190-4736-8EEF-3EF2F4706FDE}" dt="2023-08-30T22:08:54.307" v="3494" actId="1076"/>
          <ac:picMkLst>
            <pc:docMk/>
            <pc:sldMk cId="0" sldId="317"/>
            <ac:picMk id="2" creationId="{D56E6BE8-B4E8-41C2-94E0-8C45EDF7B89A}"/>
          </ac:picMkLst>
        </pc:picChg>
        <pc:picChg chg="add mod">
          <ac:chgData name="Nikos Giatrakos" userId="a8af6037-9061-428b-a4d1-852ce5556e8d" providerId="ADAL" clId="{7E30D727-2190-4736-8EEF-3EF2F4706FDE}" dt="2023-08-20T07:42:43.968" v="1859" actId="1076"/>
          <ac:picMkLst>
            <pc:docMk/>
            <pc:sldMk cId="0" sldId="317"/>
            <ac:picMk id="3" creationId="{88F813A6-3596-4D0F-965A-46E4D41A118A}"/>
          </ac:picMkLst>
        </pc:picChg>
      </pc:sldChg>
      <pc:sldChg chg="addSp delSp modSp add del mod delAnim modNotesTx">
        <pc:chgData name="Nikos Giatrakos" userId="a8af6037-9061-428b-a4d1-852ce5556e8d" providerId="ADAL" clId="{7E30D727-2190-4736-8EEF-3EF2F4706FDE}" dt="2023-09-15T07:34:54.282" v="3519" actId="20577"/>
        <pc:sldMkLst>
          <pc:docMk/>
          <pc:sldMk cId="0" sldId="318"/>
        </pc:sldMkLst>
        <pc:spChg chg="add mod">
          <ac:chgData name="Nikos Giatrakos" userId="a8af6037-9061-428b-a4d1-852ce5556e8d" providerId="ADAL" clId="{7E30D727-2190-4736-8EEF-3EF2F4706FDE}" dt="2023-08-20T22:29:18.288" v="3223" actId="14100"/>
          <ac:spMkLst>
            <pc:docMk/>
            <pc:sldMk cId="0" sldId="318"/>
            <ac:spMk id="2" creationId="{8039F646-25C2-5C07-E6C7-05818746B792}"/>
          </ac:spMkLst>
        </pc:spChg>
        <pc:spChg chg="add mod">
          <ac:chgData name="Nikos Giatrakos" userId="a8af6037-9061-428b-a4d1-852ce5556e8d" providerId="ADAL" clId="{7E30D727-2190-4736-8EEF-3EF2F4706FDE}" dt="2023-08-20T20:39:04.787" v="3122"/>
          <ac:spMkLst>
            <pc:docMk/>
            <pc:sldMk cId="0" sldId="318"/>
            <ac:spMk id="4" creationId="{C02BE021-E682-56AD-E41C-2BC0CC45CCB2}"/>
          </ac:spMkLst>
        </pc:spChg>
        <pc:spChg chg="add mod">
          <ac:chgData name="Nikos Giatrakos" userId="a8af6037-9061-428b-a4d1-852ce5556e8d" providerId="ADAL" clId="{7E30D727-2190-4736-8EEF-3EF2F4706FDE}" dt="2023-08-21T07:44:06.746" v="3361" actId="1076"/>
          <ac:spMkLst>
            <pc:docMk/>
            <pc:sldMk cId="0" sldId="318"/>
            <ac:spMk id="5" creationId="{42829B0F-BAEA-D430-3009-ADE442E928B5}"/>
          </ac:spMkLst>
        </pc:spChg>
        <pc:spChg chg="add mod">
          <ac:chgData name="Nikos Giatrakos" userId="a8af6037-9061-428b-a4d1-852ce5556e8d" providerId="ADAL" clId="{7E30D727-2190-4736-8EEF-3EF2F4706FDE}" dt="2023-08-21T07:44:06.746" v="3361" actId="1076"/>
          <ac:spMkLst>
            <pc:docMk/>
            <pc:sldMk cId="0" sldId="318"/>
            <ac:spMk id="13" creationId="{60373AB0-15FC-CE1E-75FF-5557A6BD2404}"/>
          </ac:spMkLst>
        </pc:spChg>
        <pc:spChg chg="add mod">
          <ac:chgData name="Nikos Giatrakos" userId="a8af6037-9061-428b-a4d1-852ce5556e8d" providerId="ADAL" clId="{7E30D727-2190-4736-8EEF-3EF2F4706FDE}" dt="2023-08-21T07:44:06.746" v="3361" actId="1076"/>
          <ac:spMkLst>
            <pc:docMk/>
            <pc:sldMk cId="0" sldId="318"/>
            <ac:spMk id="14" creationId="{A654E7C3-1B46-6841-0D84-4D232E4672D3}"/>
          </ac:spMkLst>
        </pc:spChg>
        <pc:spChg chg="del">
          <ac:chgData name="Nikos Giatrakos" userId="a8af6037-9061-428b-a4d1-852ce5556e8d" providerId="ADAL" clId="{7E30D727-2190-4736-8EEF-3EF2F4706FDE}" dt="2023-08-21T07:44:01.203" v="3359" actId="478"/>
          <ac:spMkLst>
            <pc:docMk/>
            <pc:sldMk cId="0" sldId="318"/>
            <ac:spMk id="26" creationId="{00000000-0000-0000-0000-000000000000}"/>
          </ac:spMkLst>
        </pc:spChg>
        <pc:spChg chg="del">
          <ac:chgData name="Nikos Giatrakos" userId="a8af6037-9061-428b-a4d1-852ce5556e8d" providerId="ADAL" clId="{7E30D727-2190-4736-8EEF-3EF2F4706FDE}" dt="2023-08-21T07:44:01.203" v="3359" actId="478"/>
          <ac:spMkLst>
            <pc:docMk/>
            <pc:sldMk cId="0" sldId="318"/>
            <ac:spMk id="36" creationId="{00000000-0000-0000-0000-000000000000}"/>
          </ac:spMkLst>
        </pc:spChg>
        <pc:spChg chg="del">
          <ac:chgData name="Nikos Giatrakos" userId="a8af6037-9061-428b-a4d1-852ce5556e8d" providerId="ADAL" clId="{7E30D727-2190-4736-8EEF-3EF2F4706FDE}" dt="2023-08-20T07:52:51.510" v="1999" actId="478"/>
          <ac:spMkLst>
            <pc:docMk/>
            <pc:sldMk cId="0" sldId="318"/>
            <ac:spMk id="40" creationId="{00000000-0000-0000-0000-000000000000}"/>
          </ac:spMkLst>
        </pc:spChg>
        <pc:spChg chg="del">
          <ac:chgData name="Nikos Giatrakos" userId="a8af6037-9061-428b-a4d1-852ce5556e8d" providerId="ADAL" clId="{7E30D727-2190-4736-8EEF-3EF2F4706FDE}" dt="2023-08-21T07:44:01.203" v="3359" actId="478"/>
          <ac:spMkLst>
            <pc:docMk/>
            <pc:sldMk cId="0" sldId="318"/>
            <ac:spMk id="48" creationId="{00000000-0000-0000-0000-000000000000}"/>
          </ac:spMkLst>
        </pc:spChg>
        <pc:spChg chg="mod">
          <ac:chgData name="Nikos Giatrakos" userId="a8af6037-9061-428b-a4d1-852ce5556e8d" providerId="ADAL" clId="{7E30D727-2190-4736-8EEF-3EF2F4706FDE}" dt="2023-09-15T07:34:54.282" v="3519" actId="20577"/>
          <ac:spMkLst>
            <pc:docMk/>
            <pc:sldMk cId="0" sldId="318"/>
            <ac:spMk id="64" creationId="{00000000-0000-0000-0000-000000000000}"/>
          </ac:spMkLst>
        </pc:spChg>
        <pc:spChg chg="mod">
          <ac:chgData name="Nikos Giatrakos" userId="a8af6037-9061-428b-a4d1-852ce5556e8d" providerId="ADAL" clId="{7E30D727-2190-4736-8EEF-3EF2F4706FDE}" dt="2023-08-20T20:39:41.926" v="3131" actId="20577"/>
          <ac:spMkLst>
            <pc:docMk/>
            <pc:sldMk cId="0" sldId="318"/>
            <ac:spMk id="66" creationId="{00000000-0000-0000-0000-000000000000}"/>
          </ac:spMkLst>
        </pc:spChg>
        <pc:spChg chg="mod">
          <ac:chgData name="Nikos Giatrakos" userId="a8af6037-9061-428b-a4d1-852ce5556e8d" providerId="ADAL" clId="{7E30D727-2190-4736-8EEF-3EF2F4706FDE}" dt="2023-08-20T20:39:45.177" v="3134" actId="20577"/>
          <ac:spMkLst>
            <pc:docMk/>
            <pc:sldMk cId="0" sldId="318"/>
            <ac:spMk id="68" creationId="{00000000-0000-0000-0000-000000000000}"/>
          </ac:spMkLst>
        </pc:spChg>
        <pc:spChg chg="del">
          <ac:chgData name="Nikos Giatrakos" userId="a8af6037-9061-428b-a4d1-852ce5556e8d" providerId="ADAL" clId="{7E30D727-2190-4736-8EEF-3EF2F4706FDE}" dt="2023-08-20T20:39:04.340" v="3121" actId="478"/>
          <ac:spMkLst>
            <pc:docMk/>
            <pc:sldMk cId="0" sldId="318"/>
            <ac:spMk id="71" creationId="{00000000-0000-0000-0000-000000000000}"/>
          </ac:spMkLst>
        </pc:spChg>
        <pc:spChg chg="mod">
          <ac:chgData name="Nikos Giatrakos" userId="a8af6037-9061-428b-a4d1-852ce5556e8d" providerId="ADAL" clId="{7E30D727-2190-4736-8EEF-3EF2F4706FDE}" dt="2023-08-20T20:45:10.013" v="3206" actId="122"/>
          <ac:spMkLst>
            <pc:docMk/>
            <pc:sldMk cId="0" sldId="318"/>
            <ac:spMk id="5122" creationId="{00000000-0000-0000-0000-000000000000}"/>
          </ac:spMkLst>
        </pc:spChg>
        <pc:spChg chg="mod">
          <ac:chgData name="Nikos Giatrakos" userId="a8af6037-9061-428b-a4d1-852ce5556e8d" providerId="ADAL" clId="{7E30D727-2190-4736-8EEF-3EF2F4706FDE}" dt="2023-08-16T15:50:57.046" v="7"/>
          <ac:spMkLst>
            <pc:docMk/>
            <pc:sldMk cId="0" sldId="318"/>
            <ac:spMk id="5124" creationId="{00000000-0000-0000-0000-000000000000}"/>
          </ac:spMkLst>
        </pc:spChg>
        <pc:picChg chg="add mod">
          <ac:chgData name="Nikos Giatrakos" userId="a8af6037-9061-428b-a4d1-852ce5556e8d" providerId="ADAL" clId="{7E30D727-2190-4736-8EEF-3EF2F4706FDE}" dt="2023-08-20T20:39:04.787" v="3122"/>
          <ac:picMkLst>
            <pc:docMk/>
            <pc:sldMk cId="0" sldId="318"/>
            <ac:picMk id="3" creationId="{B8315B2A-21DE-4C14-C89A-C7662FF00915}"/>
          </ac:picMkLst>
        </pc:picChg>
      </pc:sldChg>
      <pc:sldChg chg="addSp delSp modSp add del mod ord delAnim modAnim modNotesTx">
        <pc:chgData name="Nikos Giatrakos" userId="a8af6037-9061-428b-a4d1-852ce5556e8d" providerId="ADAL" clId="{7E30D727-2190-4736-8EEF-3EF2F4706FDE}" dt="2023-08-21T10:23:58.669" v="3373"/>
        <pc:sldMkLst>
          <pc:docMk/>
          <pc:sldMk cId="0" sldId="319"/>
        </pc:sldMkLst>
        <pc:spChg chg="add mod">
          <ac:chgData name="Nikos Giatrakos" userId="a8af6037-9061-428b-a4d1-852ce5556e8d" providerId="ADAL" clId="{7E30D727-2190-4736-8EEF-3EF2F4706FDE}" dt="2023-08-21T07:44:20.845" v="3364" actId="1076"/>
          <ac:spMkLst>
            <pc:docMk/>
            <pc:sldMk cId="0" sldId="319"/>
            <ac:spMk id="3" creationId="{D0C70C5F-E1AA-9186-4CBF-29486AF9295C}"/>
          </ac:spMkLst>
        </pc:spChg>
        <pc:spChg chg="add mod">
          <ac:chgData name="Nikos Giatrakos" userId="a8af6037-9061-428b-a4d1-852ce5556e8d" providerId="ADAL" clId="{7E30D727-2190-4736-8EEF-3EF2F4706FDE}" dt="2023-08-21T07:44:20.845" v="3364" actId="1076"/>
          <ac:spMkLst>
            <pc:docMk/>
            <pc:sldMk cId="0" sldId="319"/>
            <ac:spMk id="4" creationId="{FA273072-4CAB-7014-336A-576E9B6ABFB4}"/>
          </ac:spMkLst>
        </pc:spChg>
        <pc:spChg chg="add mod">
          <ac:chgData name="Nikos Giatrakos" userId="a8af6037-9061-428b-a4d1-852ce5556e8d" providerId="ADAL" clId="{7E30D727-2190-4736-8EEF-3EF2F4706FDE}" dt="2023-08-21T07:44:20.845" v="3364" actId="1076"/>
          <ac:spMkLst>
            <pc:docMk/>
            <pc:sldMk cId="0" sldId="319"/>
            <ac:spMk id="5" creationId="{2C46D3BA-7F41-BA6D-3C00-7569116C1F74}"/>
          </ac:spMkLst>
        </pc:spChg>
        <pc:spChg chg="del">
          <ac:chgData name="Nikos Giatrakos" userId="a8af6037-9061-428b-a4d1-852ce5556e8d" providerId="ADAL" clId="{7E30D727-2190-4736-8EEF-3EF2F4706FDE}" dt="2023-08-20T20:41:47.604" v="3169" actId="478"/>
          <ac:spMkLst>
            <pc:docMk/>
            <pc:sldMk cId="0" sldId="319"/>
            <ac:spMk id="12" creationId="{00000000-0000-0000-0000-000000000000}"/>
          </ac:spMkLst>
        </pc:spChg>
        <pc:spChg chg="del">
          <ac:chgData name="Nikos Giatrakos" userId="a8af6037-9061-428b-a4d1-852ce5556e8d" providerId="ADAL" clId="{7E30D727-2190-4736-8EEF-3EF2F4706FDE}" dt="2023-08-21T07:44:13.275" v="3362" actId="478"/>
          <ac:spMkLst>
            <pc:docMk/>
            <pc:sldMk cId="0" sldId="319"/>
            <ac:spMk id="26" creationId="{00000000-0000-0000-0000-000000000000}"/>
          </ac:spMkLst>
        </pc:spChg>
        <pc:spChg chg="del">
          <ac:chgData name="Nikos Giatrakos" userId="a8af6037-9061-428b-a4d1-852ce5556e8d" providerId="ADAL" clId="{7E30D727-2190-4736-8EEF-3EF2F4706FDE}" dt="2023-08-20T20:41:46.826" v="3168" actId="478"/>
          <ac:spMkLst>
            <pc:docMk/>
            <pc:sldMk cId="0" sldId="319"/>
            <ac:spMk id="27" creationId="{00000000-0000-0000-0000-000000000000}"/>
          </ac:spMkLst>
        </pc:spChg>
        <pc:spChg chg="del">
          <ac:chgData name="Nikos Giatrakos" userId="a8af6037-9061-428b-a4d1-852ce5556e8d" providerId="ADAL" clId="{7E30D727-2190-4736-8EEF-3EF2F4706FDE}" dt="2023-08-20T20:41:42.154" v="3166" actId="478"/>
          <ac:spMkLst>
            <pc:docMk/>
            <pc:sldMk cId="0" sldId="319"/>
            <ac:spMk id="28" creationId="{00000000-0000-0000-0000-000000000000}"/>
          </ac:spMkLst>
        </pc:spChg>
        <pc:spChg chg="del">
          <ac:chgData name="Nikos Giatrakos" userId="a8af6037-9061-428b-a4d1-852ce5556e8d" providerId="ADAL" clId="{7E30D727-2190-4736-8EEF-3EF2F4706FDE}" dt="2023-08-21T07:44:13.275" v="3362" actId="478"/>
          <ac:spMkLst>
            <pc:docMk/>
            <pc:sldMk cId="0" sldId="319"/>
            <ac:spMk id="36" creationId="{00000000-0000-0000-0000-000000000000}"/>
          </ac:spMkLst>
        </pc:spChg>
        <pc:spChg chg="del">
          <ac:chgData name="Nikos Giatrakos" userId="a8af6037-9061-428b-a4d1-852ce5556e8d" providerId="ADAL" clId="{7E30D727-2190-4736-8EEF-3EF2F4706FDE}" dt="2023-08-20T20:41:42.154" v="3166" actId="478"/>
          <ac:spMkLst>
            <pc:docMk/>
            <pc:sldMk cId="0" sldId="319"/>
            <ac:spMk id="38" creationId="{00000000-0000-0000-0000-000000000000}"/>
          </ac:spMkLst>
        </pc:spChg>
        <pc:spChg chg="del">
          <ac:chgData name="Nikos Giatrakos" userId="a8af6037-9061-428b-a4d1-852ce5556e8d" providerId="ADAL" clId="{7E30D727-2190-4736-8EEF-3EF2F4706FDE}" dt="2023-08-20T20:41:44.661" v="3167" actId="478"/>
          <ac:spMkLst>
            <pc:docMk/>
            <pc:sldMk cId="0" sldId="319"/>
            <ac:spMk id="40" creationId="{00000000-0000-0000-0000-000000000000}"/>
          </ac:spMkLst>
        </pc:spChg>
        <pc:spChg chg="del">
          <ac:chgData name="Nikos Giatrakos" userId="a8af6037-9061-428b-a4d1-852ce5556e8d" providerId="ADAL" clId="{7E30D727-2190-4736-8EEF-3EF2F4706FDE}" dt="2023-08-21T07:44:13.275" v="3362" actId="478"/>
          <ac:spMkLst>
            <pc:docMk/>
            <pc:sldMk cId="0" sldId="319"/>
            <ac:spMk id="48" creationId="{00000000-0000-0000-0000-000000000000}"/>
          </ac:spMkLst>
        </pc:spChg>
        <pc:spChg chg="mod">
          <ac:chgData name="Nikos Giatrakos" userId="a8af6037-9061-428b-a4d1-852ce5556e8d" providerId="ADAL" clId="{7E30D727-2190-4736-8EEF-3EF2F4706FDE}" dt="2023-08-20T20:39:56.133" v="3143" actId="20577"/>
          <ac:spMkLst>
            <pc:docMk/>
            <pc:sldMk cId="0" sldId="319"/>
            <ac:spMk id="66" creationId="{00000000-0000-0000-0000-000000000000}"/>
          </ac:spMkLst>
        </pc:spChg>
        <pc:spChg chg="mod">
          <ac:chgData name="Nikos Giatrakos" userId="a8af6037-9061-428b-a4d1-852ce5556e8d" providerId="ADAL" clId="{7E30D727-2190-4736-8EEF-3EF2F4706FDE}" dt="2023-08-20T20:40:00.100" v="3146" actId="20577"/>
          <ac:spMkLst>
            <pc:docMk/>
            <pc:sldMk cId="0" sldId="319"/>
            <ac:spMk id="68" creationId="{00000000-0000-0000-0000-000000000000}"/>
          </ac:spMkLst>
        </pc:spChg>
        <pc:spChg chg="del">
          <ac:chgData name="Nikos Giatrakos" userId="a8af6037-9061-428b-a4d1-852ce5556e8d" providerId="ADAL" clId="{7E30D727-2190-4736-8EEF-3EF2F4706FDE}" dt="2023-08-20T07:37:06.870" v="1839" actId="478"/>
          <ac:spMkLst>
            <pc:docMk/>
            <pc:sldMk cId="0" sldId="319"/>
            <ac:spMk id="70" creationId="{00000000-0000-0000-0000-000000000000}"/>
          </ac:spMkLst>
        </pc:spChg>
        <pc:spChg chg="del">
          <ac:chgData name="Nikos Giatrakos" userId="a8af6037-9061-428b-a4d1-852ce5556e8d" providerId="ADAL" clId="{7E30D727-2190-4736-8EEF-3EF2F4706FDE}" dt="2023-08-20T20:40:26.495" v="3156" actId="478"/>
          <ac:spMkLst>
            <pc:docMk/>
            <pc:sldMk cId="0" sldId="319"/>
            <ac:spMk id="71" creationId="{00000000-0000-0000-0000-000000000000}"/>
          </ac:spMkLst>
        </pc:spChg>
        <pc:spChg chg="del">
          <ac:chgData name="Nikos Giatrakos" userId="a8af6037-9061-428b-a4d1-852ce5556e8d" providerId="ADAL" clId="{7E30D727-2190-4736-8EEF-3EF2F4706FDE}" dt="2023-08-20T20:41:42.154" v="3166" actId="478"/>
          <ac:spMkLst>
            <pc:docMk/>
            <pc:sldMk cId="0" sldId="319"/>
            <ac:spMk id="77" creationId="{00000000-0000-0000-0000-000000000000}"/>
          </ac:spMkLst>
        </pc:spChg>
        <pc:spChg chg="mod">
          <ac:chgData name="Nikos Giatrakos" userId="a8af6037-9061-428b-a4d1-852ce5556e8d" providerId="ADAL" clId="{7E30D727-2190-4736-8EEF-3EF2F4706FDE}" dt="2023-08-20T20:40:03.756" v="3149" actId="20577"/>
          <ac:spMkLst>
            <pc:docMk/>
            <pc:sldMk cId="0" sldId="319"/>
            <ac:spMk id="81" creationId="{00000000-0000-0000-0000-000000000000}"/>
          </ac:spMkLst>
        </pc:spChg>
        <pc:spChg chg="mod">
          <ac:chgData name="Nikos Giatrakos" userId="a8af6037-9061-428b-a4d1-852ce5556e8d" providerId="ADAL" clId="{7E30D727-2190-4736-8EEF-3EF2F4706FDE}" dt="2023-08-20T20:40:10.431" v="3155" actId="20577"/>
          <ac:spMkLst>
            <pc:docMk/>
            <pc:sldMk cId="0" sldId="319"/>
            <ac:spMk id="83" creationId="{00000000-0000-0000-0000-000000000000}"/>
          </ac:spMkLst>
        </pc:spChg>
        <pc:spChg chg="mod">
          <ac:chgData name="Nikos Giatrakos" userId="a8af6037-9061-428b-a4d1-852ce5556e8d" providerId="ADAL" clId="{7E30D727-2190-4736-8EEF-3EF2F4706FDE}" dt="2023-08-20T20:40:08.320" v="3152" actId="20577"/>
          <ac:spMkLst>
            <pc:docMk/>
            <pc:sldMk cId="0" sldId="319"/>
            <ac:spMk id="84" creationId="{00000000-0000-0000-0000-000000000000}"/>
          </ac:spMkLst>
        </pc:spChg>
        <pc:spChg chg="mod">
          <ac:chgData name="Nikos Giatrakos" userId="a8af6037-9061-428b-a4d1-852ce5556e8d" providerId="ADAL" clId="{7E30D727-2190-4736-8EEF-3EF2F4706FDE}" dt="2023-08-20T20:45:29.734" v="3212" actId="207"/>
          <ac:spMkLst>
            <pc:docMk/>
            <pc:sldMk cId="0" sldId="319"/>
            <ac:spMk id="5122" creationId="{00000000-0000-0000-0000-000000000000}"/>
          </ac:spMkLst>
        </pc:spChg>
        <pc:spChg chg="mod">
          <ac:chgData name="Nikos Giatrakos" userId="a8af6037-9061-428b-a4d1-852ce5556e8d" providerId="ADAL" clId="{7E30D727-2190-4736-8EEF-3EF2F4706FDE}" dt="2023-08-20T20:40:59.772" v="3162" actId="1076"/>
          <ac:spMkLst>
            <pc:docMk/>
            <pc:sldMk cId="0" sldId="319"/>
            <ac:spMk id="5124" creationId="{00000000-0000-0000-0000-000000000000}"/>
          </ac:spMkLst>
        </pc:spChg>
        <pc:picChg chg="add mod modCrop">
          <ac:chgData name="Nikos Giatrakos" userId="a8af6037-9061-428b-a4d1-852ce5556e8d" providerId="ADAL" clId="{7E30D727-2190-4736-8EEF-3EF2F4706FDE}" dt="2023-08-20T22:49:31.902" v="3269" actId="732"/>
          <ac:picMkLst>
            <pc:docMk/>
            <pc:sldMk cId="0" sldId="319"/>
            <ac:picMk id="2" creationId="{D3240DE7-11DA-BDBE-DA3E-00CA9B60CB8C}"/>
          </ac:picMkLst>
        </pc:picChg>
        <pc:picChg chg="mod ord">
          <ac:chgData name="Nikos Giatrakos" userId="a8af6037-9061-428b-a4d1-852ce5556e8d" providerId="ADAL" clId="{7E30D727-2190-4736-8EEF-3EF2F4706FDE}" dt="2023-08-20T20:42:51.362" v="3177" actId="1076"/>
          <ac:picMkLst>
            <pc:docMk/>
            <pc:sldMk cId="0" sldId="319"/>
            <ac:picMk id="1026" creationId="{00000000-0000-0000-0000-000000000000}"/>
          </ac:picMkLst>
        </pc:picChg>
      </pc:sldChg>
      <pc:sldChg chg="addSp delSp modSp add del mod ord modNotesTx">
        <pc:chgData name="Nikos Giatrakos" userId="a8af6037-9061-428b-a4d1-852ce5556e8d" providerId="ADAL" clId="{7E30D727-2190-4736-8EEF-3EF2F4706FDE}" dt="2023-09-15T07:35:11.173" v="3523" actId="20577"/>
        <pc:sldMkLst>
          <pc:docMk/>
          <pc:sldMk cId="0" sldId="320"/>
        </pc:sldMkLst>
        <pc:spChg chg="add mod">
          <ac:chgData name="Nikos Giatrakos" userId="a8af6037-9061-428b-a4d1-852ce5556e8d" providerId="ADAL" clId="{7E30D727-2190-4736-8EEF-3EF2F4706FDE}" dt="2023-08-21T07:44:32.858" v="3367" actId="1076"/>
          <ac:spMkLst>
            <pc:docMk/>
            <pc:sldMk cId="0" sldId="320"/>
            <ac:spMk id="2" creationId="{25599EB7-A159-C8CF-96BA-619CC5A2D86A}"/>
          </ac:spMkLst>
        </pc:spChg>
        <pc:spChg chg="add mod">
          <ac:chgData name="Nikos Giatrakos" userId="a8af6037-9061-428b-a4d1-852ce5556e8d" providerId="ADAL" clId="{7E30D727-2190-4736-8EEF-3EF2F4706FDE}" dt="2023-08-21T07:44:32.858" v="3367" actId="1076"/>
          <ac:spMkLst>
            <pc:docMk/>
            <pc:sldMk cId="0" sldId="320"/>
            <ac:spMk id="3" creationId="{D8C20883-3892-BBEA-0D1B-C7E604FF5020}"/>
          </ac:spMkLst>
        </pc:spChg>
        <pc:spChg chg="add mod">
          <ac:chgData name="Nikos Giatrakos" userId="a8af6037-9061-428b-a4d1-852ce5556e8d" providerId="ADAL" clId="{7E30D727-2190-4736-8EEF-3EF2F4706FDE}" dt="2023-08-21T07:44:32.858" v="3367" actId="1076"/>
          <ac:spMkLst>
            <pc:docMk/>
            <pc:sldMk cId="0" sldId="320"/>
            <ac:spMk id="4" creationId="{2122D62D-01DB-473B-882D-E742B0A57D34}"/>
          </ac:spMkLst>
        </pc:spChg>
        <pc:spChg chg="del">
          <ac:chgData name="Nikos Giatrakos" userId="a8af6037-9061-428b-a4d1-852ce5556e8d" providerId="ADAL" clId="{7E30D727-2190-4736-8EEF-3EF2F4706FDE}" dt="2023-08-21T07:44:26.063" v="3365" actId="478"/>
          <ac:spMkLst>
            <pc:docMk/>
            <pc:sldMk cId="0" sldId="320"/>
            <ac:spMk id="26" creationId="{00000000-0000-0000-0000-000000000000}"/>
          </ac:spMkLst>
        </pc:spChg>
        <pc:spChg chg="del">
          <ac:chgData name="Nikos Giatrakos" userId="a8af6037-9061-428b-a4d1-852ce5556e8d" providerId="ADAL" clId="{7E30D727-2190-4736-8EEF-3EF2F4706FDE}" dt="2023-08-21T07:44:26.063" v="3365" actId="478"/>
          <ac:spMkLst>
            <pc:docMk/>
            <pc:sldMk cId="0" sldId="320"/>
            <ac:spMk id="36" creationId="{00000000-0000-0000-0000-000000000000}"/>
          </ac:spMkLst>
        </pc:spChg>
        <pc:spChg chg="mod">
          <ac:chgData name="Nikos Giatrakos" userId="a8af6037-9061-428b-a4d1-852ce5556e8d" providerId="ADAL" clId="{7E30D727-2190-4736-8EEF-3EF2F4706FDE}" dt="2023-08-20T22:29:32.677" v="3225" actId="14100"/>
          <ac:spMkLst>
            <pc:docMk/>
            <pc:sldMk cId="0" sldId="320"/>
            <ac:spMk id="40" creationId="{00000000-0000-0000-0000-000000000000}"/>
          </ac:spMkLst>
        </pc:spChg>
        <pc:spChg chg="del">
          <ac:chgData name="Nikos Giatrakos" userId="a8af6037-9061-428b-a4d1-852ce5556e8d" providerId="ADAL" clId="{7E30D727-2190-4736-8EEF-3EF2F4706FDE}" dt="2023-08-21T07:44:26.063" v="3365" actId="478"/>
          <ac:spMkLst>
            <pc:docMk/>
            <pc:sldMk cId="0" sldId="320"/>
            <ac:spMk id="48" creationId="{00000000-0000-0000-0000-000000000000}"/>
          </ac:spMkLst>
        </pc:spChg>
        <pc:spChg chg="mod">
          <ac:chgData name="Nikos Giatrakos" userId="a8af6037-9061-428b-a4d1-852ce5556e8d" providerId="ADAL" clId="{7E30D727-2190-4736-8EEF-3EF2F4706FDE}" dt="2023-09-15T07:35:11.173" v="3523" actId="20577"/>
          <ac:spMkLst>
            <pc:docMk/>
            <pc:sldMk cId="0" sldId="320"/>
            <ac:spMk id="64" creationId="{00000000-0000-0000-0000-000000000000}"/>
          </ac:spMkLst>
        </pc:spChg>
        <pc:spChg chg="mod">
          <ac:chgData name="Nikos Giatrakos" userId="a8af6037-9061-428b-a4d1-852ce5556e8d" providerId="ADAL" clId="{7E30D727-2190-4736-8EEF-3EF2F4706FDE}" dt="2023-08-20T20:39:49.517" v="3137" actId="20577"/>
          <ac:spMkLst>
            <pc:docMk/>
            <pc:sldMk cId="0" sldId="320"/>
            <ac:spMk id="66" creationId="{00000000-0000-0000-0000-000000000000}"/>
          </ac:spMkLst>
        </pc:spChg>
        <pc:spChg chg="mod">
          <ac:chgData name="Nikos Giatrakos" userId="a8af6037-9061-428b-a4d1-852ce5556e8d" providerId="ADAL" clId="{7E30D727-2190-4736-8EEF-3EF2F4706FDE}" dt="2023-08-20T20:39:52.225" v="3140" actId="20577"/>
          <ac:spMkLst>
            <pc:docMk/>
            <pc:sldMk cId="0" sldId="320"/>
            <ac:spMk id="68" creationId="{00000000-0000-0000-0000-000000000000}"/>
          </ac:spMkLst>
        </pc:spChg>
        <pc:spChg chg="mod">
          <ac:chgData name="Nikos Giatrakos" userId="a8af6037-9061-428b-a4d1-852ce5556e8d" providerId="ADAL" clId="{7E30D727-2190-4736-8EEF-3EF2F4706FDE}" dt="2023-08-20T08:37:42.616" v="2992" actId="20577"/>
          <ac:spMkLst>
            <pc:docMk/>
            <pc:sldMk cId="0" sldId="320"/>
            <ac:spMk id="78" creationId="{00000000-0000-0000-0000-000000000000}"/>
          </ac:spMkLst>
        </pc:spChg>
        <pc:spChg chg="mod">
          <ac:chgData name="Nikos Giatrakos" userId="a8af6037-9061-428b-a4d1-852ce5556e8d" providerId="ADAL" clId="{7E30D727-2190-4736-8EEF-3EF2F4706FDE}" dt="2023-08-20T20:45:19.013" v="3209" actId="122"/>
          <ac:spMkLst>
            <pc:docMk/>
            <pc:sldMk cId="0" sldId="320"/>
            <ac:spMk id="5122" creationId="{00000000-0000-0000-0000-000000000000}"/>
          </ac:spMkLst>
        </pc:spChg>
        <pc:spChg chg="mod">
          <ac:chgData name="Nikos Giatrakos" userId="a8af6037-9061-428b-a4d1-852ce5556e8d" providerId="ADAL" clId="{7E30D727-2190-4736-8EEF-3EF2F4706FDE}" dt="2023-08-16T15:50:57.046" v="7"/>
          <ac:spMkLst>
            <pc:docMk/>
            <pc:sldMk cId="0" sldId="320"/>
            <ac:spMk id="5124" creationId="{00000000-0000-0000-0000-000000000000}"/>
          </ac:spMkLst>
        </pc:spChg>
      </pc:sldChg>
      <pc:sldChg chg="modSp mod">
        <pc:chgData name="Nikos Giatrakos" userId="a8af6037-9061-428b-a4d1-852ce5556e8d" providerId="ADAL" clId="{7E30D727-2190-4736-8EEF-3EF2F4706FDE}" dt="2023-08-30T22:17:26.184" v="3510" actId="1076"/>
        <pc:sldMkLst>
          <pc:docMk/>
          <pc:sldMk cId="2222231908" sldId="321"/>
        </pc:sldMkLst>
        <pc:spChg chg="mod">
          <ac:chgData name="Nikos Giatrakos" userId="a8af6037-9061-428b-a4d1-852ce5556e8d" providerId="ADAL" clId="{7E30D727-2190-4736-8EEF-3EF2F4706FDE}" dt="2023-08-19T22:08:43.276" v="29" actId="207"/>
          <ac:spMkLst>
            <pc:docMk/>
            <pc:sldMk cId="2222231908" sldId="321"/>
            <ac:spMk id="2" creationId="{E6A00DDA-A8CC-A15F-2603-C3ECF5CE4E42}"/>
          </ac:spMkLst>
        </pc:spChg>
        <pc:spChg chg="mod">
          <ac:chgData name="Nikos Giatrakos" userId="a8af6037-9061-428b-a4d1-852ce5556e8d" providerId="ADAL" clId="{7E30D727-2190-4736-8EEF-3EF2F4706FDE}" dt="2023-08-30T22:17:20.040" v="3508" actId="20577"/>
          <ac:spMkLst>
            <pc:docMk/>
            <pc:sldMk cId="2222231908" sldId="321"/>
            <ac:spMk id="3" creationId="{06B97515-7B7B-4CA0-CB80-5B540B12D1B4}"/>
          </ac:spMkLst>
        </pc:spChg>
        <pc:spChg chg="mod">
          <ac:chgData name="Nikos Giatrakos" userId="a8af6037-9061-428b-a4d1-852ce5556e8d" providerId="ADAL" clId="{7E30D727-2190-4736-8EEF-3EF2F4706FDE}" dt="2023-08-20T00:14:48.939" v="1729" actId="1076"/>
          <ac:spMkLst>
            <pc:docMk/>
            <pc:sldMk cId="2222231908" sldId="321"/>
            <ac:spMk id="4" creationId="{1E42370C-66F9-A76B-A06C-572C0A0DF399}"/>
          </ac:spMkLst>
        </pc:spChg>
        <pc:picChg chg="mod">
          <ac:chgData name="Nikos Giatrakos" userId="a8af6037-9061-428b-a4d1-852ce5556e8d" providerId="ADAL" clId="{7E30D727-2190-4736-8EEF-3EF2F4706FDE}" dt="2023-08-30T22:17:26.184" v="3510" actId="1076"/>
          <ac:picMkLst>
            <pc:docMk/>
            <pc:sldMk cId="2222231908" sldId="321"/>
            <ac:picMk id="6" creationId="{0AFAAF4F-8DC1-1853-0214-0578683EB8BC}"/>
          </ac:picMkLst>
        </pc:picChg>
        <pc:picChg chg="ord">
          <ac:chgData name="Nikos Giatrakos" userId="a8af6037-9061-428b-a4d1-852ce5556e8d" providerId="ADAL" clId="{7E30D727-2190-4736-8EEF-3EF2F4706FDE}" dt="2023-08-19T22:08:26.363" v="27" actId="167"/>
          <ac:picMkLst>
            <pc:docMk/>
            <pc:sldMk cId="2222231908" sldId="321"/>
            <ac:picMk id="9" creationId="{F8D396AD-1496-2E18-993F-8BBFC6DF9052}"/>
          </ac:picMkLst>
        </pc:picChg>
      </pc:sldChg>
      <pc:sldChg chg="modSp mod">
        <pc:chgData name="Nikos Giatrakos" userId="a8af6037-9061-428b-a4d1-852ce5556e8d" providerId="ADAL" clId="{7E30D727-2190-4736-8EEF-3EF2F4706FDE}" dt="2023-08-20T22:42:23.889" v="3257" actId="5793"/>
        <pc:sldMkLst>
          <pc:docMk/>
          <pc:sldMk cId="1601864239" sldId="322"/>
        </pc:sldMkLst>
        <pc:spChg chg="mod">
          <ac:chgData name="Nikos Giatrakos" userId="a8af6037-9061-428b-a4d1-852ce5556e8d" providerId="ADAL" clId="{7E30D727-2190-4736-8EEF-3EF2F4706FDE}" dt="2023-08-19T22:08:53.849" v="30" actId="207"/>
          <ac:spMkLst>
            <pc:docMk/>
            <pc:sldMk cId="1601864239" sldId="322"/>
            <ac:spMk id="2" creationId="{031D2C4A-B785-83A5-2292-BB9081047BFC}"/>
          </ac:spMkLst>
        </pc:spChg>
        <pc:spChg chg="mod">
          <ac:chgData name="Nikos Giatrakos" userId="a8af6037-9061-428b-a4d1-852ce5556e8d" providerId="ADAL" clId="{7E30D727-2190-4736-8EEF-3EF2F4706FDE}" dt="2023-08-20T09:05:34.126" v="3078" actId="20577"/>
          <ac:spMkLst>
            <pc:docMk/>
            <pc:sldMk cId="1601864239" sldId="322"/>
            <ac:spMk id="3" creationId="{89131042-0952-DBDA-AD8A-DA70F69518E3}"/>
          </ac:spMkLst>
        </pc:spChg>
        <pc:spChg chg="mod">
          <ac:chgData name="Nikos Giatrakos" userId="a8af6037-9061-428b-a4d1-852ce5556e8d" providerId="ADAL" clId="{7E30D727-2190-4736-8EEF-3EF2F4706FDE}" dt="2023-08-20T00:14:56.207" v="1730" actId="1076"/>
          <ac:spMkLst>
            <pc:docMk/>
            <pc:sldMk cId="1601864239" sldId="322"/>
            <ac:spMk id="4" creationId="{E00D9B02-8354-9C18-EA81-3C0ACF1C93DB}"/>
          </ac:spMkLst>
        </pc:spChg>
        <pc:graphicFrameChg chg="modGraphic">
          <ac:chgData name="Nikos Giatrakos" userId="a8af6037-9061-428b-a4d1-852ce5556e8d" providerId="ADAL" clId="{7E30D727-2190-4736-8EEF-3EF2F4706FDE}" dt="2023-08-20T22:42:23.889" v="3257" actId="5793"/>
          <ac:graphicFrameMkLst>
            <pc:docMk/>
            <pc:sldMk cId="1601864239" sldId="322"/>
            <ac:graphicFrameMk id="5" creationId="{C13309D6-E8B6-520D-F962-AEC8EC9C722F}"/>
          </ac:graphicFrameMkLst>
        </pc:graphicFrameChg>
      </pc:sldChg>
      <pc:sldChg chg="modSp mod">
        <pc:chgData name="Nikos Giatrakos" userId="a8af6037-9061-428b-a4d1-852ce5556e8d" providerId="ADAL" clId="{7E30D727-2190-4736-8EEF-3EF2F4706FDE}" dt="2023-08-20T09:06:07.561" v="3082" actId="313"/>
        <pc:sldMkLst>
          <pc:docMk/>
          <pc:sldMk cId="845832145" sldId="323"/>
        </pc:sldMkLst>
        <pc:spChg chg="mod">
          <ac:chgData name="Nikos Giatrakos" userId="a8af6037-9061-428b-a4d1-852ce5556e8d" providerId="ADAL" clId="{7E30D727-2190-4736-8EEF-3EF2F4706FDE}" dt="2023-08-19T22:09:26.202" v="32" actId="14100"/>
          <ac:spMkLst>
            <pc:docMk/>
            <pc:sldMk cId="845832145" sldId="323"/>
            <ac:spMk id="2" creationId="{FE65D03D-B6CE-6F89-1641-BBAA136C06C9}"/>
          </ac:spMkLst>
        </pc:spChg>
        <pc:spChg chg="mod">
          <ac:chgData name="Nikos Giatrakos" userId="a8af6037-9061-428b-a4d1-852ce5556e8d" providerId="ADAL" clId="{7E30D727-2190-4736-8EEF-3EF2F4706FDE}" dt="2023-08-20T09:06:07.561" v="3082" actId="313"/>
          <ac:spMkLst>
            <pc:docMk/>
            <pc:sldMk cId="845832145" sldId="323"/>
            <ac:spMk id="3" creationId="{E341DD16-0505-0077-87AA-372E843E2270}"/>
          </ac:spMkLst>
        </pc:spChg>
        <pc:spChg chg="mod">
          <ac:chgData name="Nikos Giatrakos" userId="a8af6037-9061-428b-a4d1-852ce5556e8d" providerId="ADAL" clId="{7E30D727-2190-4736-8EEF-3EF2F4706FDE}" dt="2023-08-20T00:14:42.705" v="1728" actId="1076"/>
          <ac:spMkLst>
            <pc:docMk/>
            <pc:sldMk cId="845832145" sldId="323"/>
            <ac:spMk id="4" creationId="{0CE2F082-60F3-40E8-1A9A-2D7E9053B5AC}"/>
          </ac:spMkLst>
        </pc:spChg>
        <pc:spChg chg="mod">
          <ac:chgData name="Nikos Giatrakos" userId="a8af6037-9061-428b-a4d1-852ce5556e8d" providerId="ADAL" clId="{7E30D727-2190-4736-8EEF-3EF2F4706FDE}" dt="2023-08-19T22:07:16.213" v="24" actId="14100"/>
          <ac:spMkLst>
            <pc:docMk/>
            <pc:sldMk cId="845832145" sldId="323"/>
            <ac:spMk id="17" creationId="{FB5911B0-F51B-5B3B-59F1-5E99CE983A11}"/>
          </ac:spMkLst>
        </pc:spChg>
        <pc:graphicFrameChg chg="modGraphic">
          <ac:chgData name="Nikos Giatrakos" userId="a8af6037-9061-428b-a4d1-852ce5556e8d" providerId="ADAL" clId="{7E30D727-2190-4736-8EEF-3EF2F4706FDE}" dt="2023-08-20T07:14:40.576" v="1767" actId="20577"/>
          <ac:graphicFrameMkLst>
            <pc:docMk/>
            <pc:sldMk cId="845832145" sldId="323"/>
            <ac:graphicFrameMk id="14" creationId="{5DCE1ADD-501E-D150-5A01-423030F72142}"/>
          </ac:graphicFrameMkLst>
        </pc:graphicFrameChg>
      </pc:sldChg>
      <pc:sldChg chg="addSp delSp modSp mod modAnim">
        <pc:chgData name="Nikos Giatrakos" userId="a8af6037-9061-428b-a4d1-852ce5556e8d" providerId="ADAL" clId="{7E30D727-2190-4736-8EEF-3EF2F4706FDE}" dt="2023-08-20T07:23:14.908" v="1787" actId="207"/>
        <pc:sldMkLst>
          <pc:docMk/>
          <pc:sldMk cId="3480723011" sldId="324"/>
        </pc:sldMkLst>
        <pc:spChg chg="mod">
          <ac:chgData name="Nikos Giatrakos" userId="a8af6037-9061-428b-a4d1-852ce5556e8d" providerId="ADAL" clId="{7E30D727-2190-4736-8EEF-3EF2F4706FDE}" dt="2023-08-20T07:23:14.908" v="1787" actId="207"/>
          <ac:spMkLst>
            <pc:docMk/>
            <pc:sldMk cId="3480723011" sldId="324"/>
            <ac:spMk id="2" creationId="{6717BA1A-7CBE-FAC9-0C98-64BD80287339}"/>
          </ac:spMkLst>
        </pc:spChg>
        <pc:spChg chg="del mod">
          <ac:chgData name="Nikos Giatrakos" userId="a8af6037-9061-428b-a4d1-852ce5556e8d" providerId="ADAL" clId="{7E30D727-2190-4736-8EEF-3EF2F4706FDE}" dt="2023-08-19T22:39:29.895" v="1142" actId="478"/>
          <ac:spMkLst>
            <pc:docMk/>
            <pc:sldMk cId="3480723011" sldId="324"/>
            <ac:spMk id="3" creationId="{E7983872-E6A6-BB6E-4616-DD0555D0A883}"/>
          </ac:spMkLst>
        </pc:spChg>
        <pc:spChg chg="add del mod">
          <ac:chgData name="Nikos Giatrakos" userId="a8af6037-9061-428b-a4d1-852ce5556e8d" providerId="ADAL" clId="{7E30D727-2190-4736-8EEF-3EF2F4706FDE}" dt="2023-08-19T22:39:31.678" v="1143" actId="478"/>
          <ac:spMkLst>
            <pc:docMk/>
            <pc:sldMk cId="3480723011" sldId="324"/>
            <ac:spMk id="5" creationId="{3608D66E-32DA-77B4-46D9-A37E99CEB190}"/>
          </ac:spMkLst>
        </pc:spChg>
        <pc:spChg chg="add del mod">
          <ac:chgData name="Nikos Giatrakos" userId="a8af6037-9061-428b-a4d1-852ce5556e8d" providerId="ADAL" clId="{7E30D727-2190-4736-8EEF-3EF2F4706FDE}" dt="2023-08-19T22:39:48.129" v="1145"/>
          <ac:spMkLst>
            <pc:docMk/>
            <pc:sldMk cId="3480723011" sldId="324"/>
            <ac:spMk id="6" creationId="{7F42E561-F968-ADDA-22AA-32416D65A249}"/>
          </ac:spMkLst>
        </pc:spChg>
        <pc:spChg chg="add del mod">
          <ac:chgData name="Nikos Giatrakos" userId="a8af6037-9061-428b-a4d1-852ce5556e8d" providerId="ADAL" clId="{7E30D727-2190-4736-8EEF-3EF2F4706FDE}" dt="2023-08-19T22:39:48.129" v="1145"/>
          <ac:spMkLst>
            <pc:docMk/>
            <pc:sldMk cId="3480723011" sldId="324"/>
            <ac:spMk id="7" creationId="{64E641C2-EB68-2D04-F2B9-B514D8BF8399}"/>
          </ac:spMkLst>
        </pc:spChg>
        <pc:spChg chg="add del mod">
          <ac:chgData name="Nikos Giatrakos" userId="a8af6037-9061-428b-a4d1-852ce5556e8d" providerId="ADAL" clId="{7E30D727-2190-4736-8EEF-3EF2F4706FDE}" dt="2023-08-19T22:39:48.129" v="1145"/>
          <ac:spMkLst>
            <pc:docMk/>
            <pc:sldMk cId="3480723011" sldId="324"/>
            <ac:spMk id="8" creationId="{2949552F-7DA6-6349-710F-CA5980B324F9}"/>
          </ac:spMkLst>
        </pc:spChg>
        <pc:spChg chg="add del mod">
          <ac:chgData name="Nikos Giatrakos" userId="a8af6037-9061-428b-a4d1-852ce5556e8d" providerId="ADAL" clId="{7E30D727-2190-4736-8EEF-3EF2F4706FDE}" dt="2023-08-19T22:39:48.129" v="1145"/>
          <ac:spMkLst>
            <pc:docMk/>
            <pc:sldMk cId="3480723011" sldId="324"/>
            <ac:spMk id="9" creationId="{6A80DB9E-48B4-0C81-1BFA-50DC7ED2B925}"/>
          </ac:spMkLst>
        </pc:spChg>
        <pc:spChg chg="add del mod">
          <ac:chgData name="Nikos Giatrakos" userId="a8af6037-9061-428b-a4d1-852ce5556e8d" providerId="ADAL" clId="{7E30D727-2190-4736-8EEF-3EF2F4706FDE}" dt="2023-08-19T22:39:48.129" v="1145"/>
          <ac:spMkLst>
            <pc:docMk/>
            <pc:sldMk cId="3480723011" sldId="324"/>
            <ac:spMk id="10" creationId="{131FDBB9-6F77-B65B-543D-7DF1039B3624}"/>
          </ac:spMkLst>
        </pc:spChg>
        <pc:spChg chg="add del mod">
          <ac:chgData name="Nikos Giatrakos" userId="a8af6037-9061-428b-a4d1-852ce5556e8d" providerId="ADAL" clId="{7E30D727-2190-4736-8EEF-3EF2F4706FDE}" dt="2023-08-19T22:39:48.129" v="1145"/>
          <ac:spMkLst>
            <pc:docMk/>
            <pc:sldMk cId="3480723011" sldId="324"/>
            <ac:spMk id="11" creationId="{3B847EF5-0615-4377-F786-9F735444D73B}"/>
          </ac:spMkLst>
        </pc:spChg>
        <pc:spChg chg="add del mod">
          <ac:chgData name="Nikos Giatrakos" userId="a8af6037-9061-428b-a4d1-852ce5556e8d" providerId="ADAL" clId="{7E30D727-2190-4736-8EEF-3EF2F4706FDE}" dt="2023-08-19T22:39:48.129" v="1145"/>
          <ac:spMkLst>
            <pc:docMk/>
            <pc:sldMk cId="3480723011" sldId="324"/>
            <ac:spMk id="12" creationId="{6E97239A-3C95-C6B7-26B4-6402A3CD2171}"/>
          </ac:spMkLst>
        </pc:spChg>
        <pc:spChg chg="add del mod">
          <ac:chgData name="Nikos Giatrakos" userId="a8af6037-9061-428b-a4d1-852ce5556e8d" providerId="ADAL" clId="{7E30D727-2190-4736-8EEF-3EF2F4706FDE}" dt="2023-08-19T22:39:48.129" v="1145"/>
          <ac:spMkLst>
            <pc:docMk/>
            <pc:sldMk cId="3480723011" sldId="324"/>
            <ac:spMk id="13" creationId="{DD8A81D1-2A67-C691-099A-F68F3F2325A8}"/>
          </ac:spMkLst>
        </pc:spChg>
        <pc:spChg chg="add del mod">
          <ac:chgData name="Nikos Giatrakos" userId="a8af6037-9061-428b-a4d1-852ce5556e8d" providerId="ADAL" clId="{7E30D727-2190-4736-8EEF-3EF2F4706FDE}" dt="2023-08-19T22:39:48.129" v="1145"/>
          <ac:spMkLst>
            <pc:docMk/>
            <pc:sldMk cId="3480723011" sldId="324"/>
            <ac:spMk id="21" creationId="{B3F95588-8A2F-EEA4-F2AE-8DF891C5762A}"/>
          </ac:spMkLst>
        </pc:spChg>
        <pc:spChg chg="add del mod">
          <ac:chgData name="Nikos Giatrakos" userId="a8af6037-9061-428b-a4d1-852ce5556e8d" providerId="ADAL" clId="{7E30D727-2190-4736-8EEF-3EF2F4706FDE}" dt="2023-08-19T22:39:48.129" v="1145"/>
          <ac:spMkLst>
            <pc:docMk/>
            <pc:sldMk cId="3480723011" sldId="324"/>
            <ac:spMk id="23" creationId="{DDC2605E-2AB5-A39B-61B5-70DFF5237623}"/>
          </ac:spMkLst>
        </pc:spChg>
        <pc:spChg chg="add del mod">
          <ac:chgData name="Nikos Giatrakos" userId="a8af6037-9061-428b-a4d1-852ce5556e8d" providerId="ADAL" clId="{7E30D727-2190-4736-8EEF-3EF2F4706FDE}" dt="2023-08-19T22:39:48.129" v="1145"/>
          <ac:spMkLst>
            <pc:docMk/>
            <pc:sldMk cId="3480723011" sldId="324"/>
            <ac:spMk id="24" creationId="{C7A80DC8-2585-E098-6B3B-76C7FF480B96}"/>
          </ac:spMkLst>
        </pc:spChg>
        <pc:spChg chg="add del mod">
          <ac:chgData name="Nikos Giatrakos" userId="a8af6037-9061-428b-a4d1-852ce5556e8d" providerId="ADAL" clId="{7E30D727-2190-4736-8EEF-3EF2F4706FDE}" dt="2023-08-19T22:39:48.129" v="1145"/>
          <ac:spMkLst>
            <pc:docMk/>
            <pc:sldMk cId="3480723011" sldId="324"/>
            <ac:spMk id="28" creationId="{9F273BE1-CC88-F238-65AB-8591243AA7C0}"/>
          </ac:spMkLst>
        </pc:spChg>
        <pc:spChg chg="add del mod">
          <ac:chgData name="Nikos Giatrakos" userId="a8af6037-9061-428b-a4d1-852ce5556e8d" providerId="ADAL" clId="{7E30D727-2190-4736-8EEF-3EF2F4706FDE}" dt="2023-08-19T22:39:48.129" v="1145"/>
          <ac:spMkLst>
            <pc:docMk/>
            <pc:sldMk cId="3480723011" sldId="324"/>
            <ac:spMk id="29" creationId="{0FCDF362-C243-2860-B5FA-1643E579F3FB}"/>
          </ac:spMkLst>
        </pc:spChg>
        <pc:spChg chg="add del mod">
          <ac:chgData name="Nikos Giatrakos" userId="a8af6037-9061-428b-a4d1-852ce5556e8d" providerId="ADAL" clId="{7E30D727-2190-4736-8EEF-3EF2F4706FDE}" dt="2023-08-19T22:39:48.129" v="1145"/>
          <ac:spMkLst>
            <pc:docMk/>
            <pc:sldMk cId="3480723011" sldId="324"/>
            <ac:spMk id="36" creationId="{EDC3B7EA-9EE6-A80E-A44D-31B5DCBE88EA}"/>
          </ac:spMkLst>
        </pc:spChg>
        <pc:spChg chg="add del mod">
          <ac:chgData name="Nikos Giatrakos" userId="a8af6037-9061-428b-a4d1-852ce5556e8d" providerId="ADAL" clId="{7E30D727-2190-4736-8EEF-3EF2F4706FDE}" dt="2023-08-19T22:39:48.129" v="1145"/>
          <ac:spMkLst>
            <pc:docMk/>
            <pc:sldMk cId="3480723011" sldId="324"/>
            <ac:spMk id="37" creationId="{D23FBB43-D030-1B6F-3613-93A66601AA99}"/>
          </ac:spMkLst>
        </pc:spChg>
        <pc:spChg chg="add del mod">
          <ac:chgData name="Nikos Giatrakos" userId="a8af6037-9061-428b-a4d1-852ce5556e8d" providerId="ADAL" clId="{7E30D727-2190-4736-8EEF-3EF2F4706FDE}" dt="2023-08-19T22:39:48.129" v="1145"/>
          <ac:spMkLst>
            <pc:docMk/>
            <pc:sldMk cId="3480723011" sldId="324"/>
            <ac:spMk id="38" creationId="{1FDD77A0-D262-47C6-479B-C377FEC41524}"/>
          </ac:spMkLst>
        </pc:spChg>
        <pc:spChg chg="add del mod">
          <ac:chgData name="Nikos Giatrakos" userId="a8af6037-9061-428b-a4d1-852ce5556e8d" providerId="ADAL" clId="{7E30D727-2190-4736-8EEF-3EF2F4706FDE}" dt="2023-08-19T22:39:48.129" v="1145"/>
          <ac:spMkLst>
            <pc:docMk/>
            <pc:sldMk cId="3480723011" sldId="324"/>
            <ac:spMk id="43" creationId="{E8C6867D-F798-71F3-7D9F-0FCEBF058B2D}"/>
          </ac:spMkLst>
        </pc:spChg>
        <pc:spChg chg="add del mod">
          <ac:chgData name="Nikos Giatrakos" userId="a8af6037-9061-428b-a4d1-852ce5556e8d" providerId="ADAL" clId="{7E30D727-2190-4736-8EEF-3EF2F4706FDE}" dt="2023-08-19T22:39:48.129" v="1145"/>
          <ac:spMkLst>
            <pc:docMk/>
            <pc:sldMk cId="3480723011" sldId="324"/>
            <ac:spMk id="44" creationId="{A524389B-43AB-859A-92E5-92503E2888EC}"/>
          </ac:spMkLst>
        </pc:spChg>
        <pc:spChg chg="add del mod">
          <ac:chgData name="Nikos Giatrakos" userId="a8af6037-9061-428b-a4d1-852ce5556e8d" providerId="ADAL" clId="{7E30D727-2190-4736-8EEF-3EF2F4706FDE}" dt="2023-08-19T22:39:48.129" v="1145"/>
          <ac:spMkLst>
            <pc:docMk/>
            <pc:sldMk cId="3480723011" sldId="324"/>
            <ac:spMk id="48" creationId="{D20D651C-BFF5-5009-DBD8-5B44371176FE}"/>
          </ac:spMkLst>
        </pc:spChg>
        <pc:spChg chg="mod">
          <ac:chgData name="Nikos Giatrakos" userId="a8af6037-9061-428b-a4d1-852ce5556e8d" providerId="ADAL" clId="{7E30D727-2190-4736-8EEF-3EF2F4706FDE}" dt="2023-08-19T22:39:43.425" v="1144"/>
          <ac:spMkLst>
            <pc:docMk/>
            <pc:sldMk cId="3480723011" sldId="324"/>
            <ac:spMk id="51" creationId="{23448CD0-7231-CD13-9FCD-4D2111A581FE}"/>
          </ac:spMkLst>
        </pc:spChg>
        <pc:spChg chg="mod">
          <ac:chgData name="Nikos Giatrakos" userId="a8af6037-9061-428b-a4d1-852ce5556e8d" providerId="ADAL" clId="{7E30D727-2190-4736-8EEF-3EF2F4706FDE}" dt="2023-08-19T22:39:43.425" v="1144"/>
          <ac:spMkLst>
            <pc:docMk/>
            <pc:sldMk cId="3480723011" sldId="324"/>
            <ac:spMk id="52" creationId="{AF6F7905-855E-AEE1-7F44-D7490933BB77}"/>
          </ac:spMkLst>
        </pc:spChg>
        <pc:spChg chg="mod">
          <ac:chgData name="Nikos Giatrakos" userId="a8af6037-9061-428b-a4d1-852ce5556e8d" providerId="ADAL" clId="{7E30D727-2190-4736-8EEF-3EF2F4706FDE}" dt="2023-08-19T22:39:43.425" v="1144"/>
          <ac:spMkLst>
            <pc:docMk/>
            <pc:sldMk cId="3480723011" sldId="324"/>
            <ac:spMk id="53" creationId="{C8F63BA4-E52C-FB6F-8AA5-A1FE3C0DCEF7}"/>
          </ac:spMkLst>
        </pc:spChg>
        <pc:spChg chg="mod">
          <ac:chgData name="Nikos Giatrakos" userId="a8af6037-9061-428b-a4d1-852ce5556e8d" providerId="ADAL" clId="{7E30D727-2190-4736-8EEF-3EF2F4706FDE}" dt="2023-08-19T22:39:43.425" v="1144"/>
          <ac:spMkLst>
            <pc:docMk/>
            <pc:sldMk cId="3480723011" sldId="324"/>
            <ac:spMk id="54" creationId="{70FAE7C4-78D1-F2BE-596D-96D1F5A0E601}"/>
          </ac:spMkLst>
        </pc:spChg>
        <pc:spChg chg="mod">
          <ac:chgData name="Nikos Giatrakos" userId="a8af6037-9061-428b-a4d1-852ce5556e8d" providerId="ADAL" clId="{7E30D727-2190-4736-8EEF-3EF2F4706FDE}" dt="2023-08-19T22:39:43.425" v="1144"/>
          <ac:spMkLst>
            <pc:docMk/>
            <pc:sldMk cId="3480723011" sldId="324"/>
            <ac:spMk id="55" creationId="{B4E19340-C35F-A182-5E2B-9A9A049F1216}"/>
          </ac:spMkLst>
        </pc:spChg>
        <pc:spChg chg="mod">
          <ac:chgData name="Nikos Giatrakos" userId="a8af6037-9061-428b-a4d1-852ce5556e8d" providerId="ADAL" clId="{7E30D727-2190-4736-8EEF-3EF2F4706FDE}" dt="2023-08-19T22:39:43.425" v="1144"/>
          <ac:spMkLst>
            <pc:docMk/>
            <pc:sldMk cId="3480723011" sldId="324"/>
            <ac:spMk id="56" creationId="{DA709BEF-6B2C-6B06-7414-B4784BBDA66D}"/>
          </ac:spMkLst>
        </pc:spChg>
        <pc:spChg chg="mod">
          <ac:chgData name="Nikos Giatrakos" userId="a8af6037-9061-428b-a4d1-852ce5556e8d" providerId="ADAL" clId="{7E30D727-2190-4736-8EEF-3EF2F4706FDE}" dt="2023-08-19T22:39:43.425" v="1144"/>
          <ac:spMkLst>
            <pc:docMk/>
            <pc:sldMk cId="3480723011" sldId="324"/>
            <ac:spMk id="57" creationId="{E329A4D7-D68D-569D-570D-9569F87DF68B}"/>
          </ac:spMkLst>
        </pc:spChg>
        <pc:spChg chg="mod">
          <ac:chgData name="Nikos Giatrakos" userId="a8af6037-9061-428b-a4d1-852ce5556e8d" providerId="ADAL" clId="{7E30D727-2190-4736-8EEF-3EF2F4706FDE}" dt="2023-08-19T22:39:43.425" v="1144"/>
          <ac:spMkLst>
            <pc:docMk/>
            <pc:sldMk cId="3480723011" sldId="324"/>
            <ac:spMk id="58" creationId="{4B2AAC06-D59C-C944-0ED2-3C4E7D034232}"/>
          </ac:spMkLst>
        </pc:spChg>
        <pc:spChg chg="add del mod">
          <ac:chgData name="Nikos Giatrakos" userId="a8af6037-9061-428b-a4d1-852ce5556e8d" providerId="ADAL" clId="{7E30D727-2190-4736-8EEF-3EF2F4706FDE}" dt="2023-08-19T22:39:48.129" v="1145"/>
          <ac:spMkLst>
            <pc:docMk/>
            <pc:sldMk cId="3480723011" sldId="324"/>
            <ac:spMk id="70" creationId="{60ED36CC-D4AA-2813-6E00-6A1E4CB1718D}"/>
          </ac:spMkLst>
        </pc:spChg>
        <pc:spChg chg="add del mod">
          <ac:chgData name="Nikos Giatrakos" userId="a8af6037-9061-428b-a4d1-852ce5556e8d" providerId="ADAL" clId="{7E30D727-2190-4736-8EEF-3EF2F4706FDE}" dt="2023-08-19T22:39:48.129" v="1145"/>
          <ac:spMkLst>
            <pc:docMk/>
            <pc:sldMk cId="3480723011" sldId="324"/>
            <ac:spMk id="72" creationId="{31314BCB-4713-446B-3C60-944C3D8C9C46}"/>
          </ac:spMkLst>
        </pc:spChg>
        <pc:spChg chg="add del mod">
          <ac:chgData name="Nikos Giatrakos" userId="a8af6037-9061-428b-a4d1-852ce5556e8d" providerId="ADAL" clId="{7E30D727-2190-4736-8EEF-3EF2F4706FDE}" dt="2023-08-20T00:05:31.891" v="1709"/>
          <ac:spMkLst>
            <pc:docMk/>
            <pc:sldMk cId="3480723011" sldId="324"/>
            <ac:spMk id="83" creationId="{AB4E110A-86E9-1F39-A94A-C8FB96DC8B2B}"/>
          </ac:spMkLst>
        </pc:spChg>
        <pc:spChg chg="mod">
          <ac:chgData name="Nikos Giatrakos" userId="a8af6037-9061-428b-a4d1-852ce5556e8d" providerId="ADAL" clId="{7E30D727-2190-4736-8EEF-3EF2F4706FDE}" dt="2023-08-20T00:05:20.169" v="1708"/>
          <ac:spMkLst>
            <pc:docMk/>
            <pc:sldMk cId="3480723011" sldId="324"/>
            <ac:spMk id="92" creationId="{E318ACCF-243C-82E4-59F5-E6767CACB58C}"/>
          </ac:spMkLst>
        </pc:spChg>
        <pc:spChg chg="mod">
          <ac:chgData name="Nikos Giatrakos" userId="a8af6037-9061-428b-a4d1-852ce5556e8d" providerId="ADAL" clId="{7E30D727-2190-4736-8EEF-3EF2F4706FDE}" dt="2023-08-20T00:05:20.169" v="1708"/>
          <ac:spMkLst>
            <pc:docMk/>
            <pc:sldMk cId="3480723011" sldId="324"/>
            <ac:spMk id="93" creationId="{1334D44C-FC43-3328-BF31-A2D04413DD7A}"/>
          </ac:spMkLst>
        </pc:spChg>
        <pc:spChg chg="mod">
          <ac:chgData name="Nikos Giatrakos" userId="a8af6037-9061-428b-a4d1-852ce5556e8d" providerId="ADAL" clId="{7E30D727-2190-4736-8EEF-3EF2F4706FDE}" dt="2023-08-20T00:05:20.169" v="1708"/>
          <ac:spMkLst>
            <pc:docMk/>
            <pc:sldMk cId="3480723011" sldId="324"/>
            <ac:spMk id="94" creationId="{3A122602-D803-30E4-D4D0-C176A1363E01}"/>
          </ac:spMkLst>
        </pc:spChg>
        <pc:spChg chg="mod">
          <ac:chgData name="Nikos Giatrakos" userId="a8af6037-9061-428b-a4d1-852ce5556e8d" providerId="ADAL" clId="{7E30D727-2190-4736-8EEF-3EF2F4706FDE}" dt="2023-08-20T00:05:20.169" v="1708"/>
          <ac:spMkLst>
            <pc:docMk/>
            <pc:sldMk cId="3480723011" sldId="324"/>
            <ac:spMk id="95" creationId="{8E4F0C81-5A49-43B2-3B28-5477F090B47B}"/>
          </ac:spMkLst>
        </pc:spChg>
        <pc:grpChg chg="add del mod">
          <ac:chgData name="Nikos Giatrakos" userId="a8af6037-9061-428b-a4d1-852ce5556e8d" providerId="ADAL" clId="{7E30D727-2190-4736-8EEF-3EF2F4706FDE}" dt="2023-08-19T22:39:48.129" v="1145"/>
          <ac:grpSpMkLst>
            <pc:docMk/>
            <pc:sldMk cId="3480723011" sldId="324"/>
            <ac:grpSpMk id="50" creationId="{18CD5EC4-2A32-0152-0133-04C6A8AE0FD1}"/>
          </ac:grpSpMkLst>
        </pc:grpChg>
        <pc:grpChg chg="add del mod">
          <ac:chgData name="Nikos Giatrakos" userId="a8af6037-9061-428b-a4d1-852ce5556e8d" providerId="ADAL" clId="{7E30D727-2190-4736-8EEF-3EF2F4706FDE}" dt="2023-08-20T00:05:31.891" v="1709"/>
          <ac:grpSpMkLst>
            <pc:docMk/>
            <pc:sldMk cId="3480723011" sldId="324"/>
            <ac:grpSpMk id="91" creationId="{A63AFCC2-01B7-7A7E-83BA-7F1EC4536224}"/>
          </ac:grpSpMkLst>
        </pc:grpChg>
        <pc:picChg chg="add del mod">
          <ac:chgData name="Nikos Giatrakos" userId="a8af6037-9061-428b-a4d1-852ce5556e8d" providerId="ADAL" clId="{7E30D727-2190-4736-8EEF-3EF2F4706FDE}" dt="2023-08-19T22:39:48.129" v="1145"/>
          <ac:picMkLst>
            <pc:docMk/>
            <pc:sldMk cId="3480723011" sldId="324"/>
            <ac:picMk id="14" creationId="{414EB792-070E-FC3C-9675-CBBFDFE8120D}"/>
          </ac:picMkLst>
        </pc:picChg>
        <pc:picChg chg="add del mod">
          <ac:chgData name="Nikos Giatrakos" userId="a8af6037-9061-428b-a4d1-852ce5556e8d" providerId="ADAL" clId="{7E30D727-2190-4736-8EEF-3EF2F4706FDE}" dt="2023-08-19T22:39:48.129" v="1145"/>
          <ac:picMkLst>
            <pc:docMk/>
            <pc:sldMk cId="3480723011" sldId="324"/>
            <ac:picMk id="22" creationId="{8DA2944D-C79E-13F4-B9C6-775D464D66C9}"/>
          </ac:picMkLst>
        </pc:picChg>
        <pc:picChg chg="add del mod">
          <ac:chgData name="Nikos Giatrakos" userId="a8af6037-9061-428b-a4d1-852ce5556e8d" providerId="ADAL" clId="{7E30D727-2190-4736-8EEF-3EF2F4706FDE}" dt="2023-08-19T22:39:48.129" v="1145"/>
          <ac:picMkLst>
            <pc:docMk/>
            <pc:sldMk cId="3480723011" sldId="324"/>
            <ac:picMk id="25" creationId="{036453D8-67D3-8CE2-1DCF-B388D5CF8ABC}"/>
          </ac:picMkLst>
        </pc:picChg>
        <pc:picChg chg="add del mod">
          <ac:chgData name="Nikos Giatrakos" userId="a8af6037-9061-428b-a4d1-852ce5556e8d" providerId="ADAL" clId="{7E30D727-2190-4736-8EEF-3EF2F4706FDE}" dt="2023-08-19T22:39:48.129" v="1145"/>
          <ac:picMkLst>
            <pc:docMk/>
            <pc:sldMk cId="3480723011" sldId="324"/>
            <ac:picMk id="26" creationId="{660C0BA7-8E7F-A447-EB0C-D34AE59AD0F0}"/>
          </ac:picMkLst>
        </pc:picChg>
        <pc:picChg chg="add del mod">
          <ac:chgData name="Nikos Giatrakos" userId="a8af6037-9061-428b-a4d1-852ce5556e8d" providerId="ADAL" clId="{7E30D727-2190-4736-8EEF-3EF2F4706FDE}" dt="2023-08-19T22:39:48.129" v="1145"/>
          <ac:picMkLst>
            <pc:docMk/>
            <pc:sldMk cId="3480723011" sldId="324"/>
            <ac:picMk id="27" creationId="{7C028259-5968-ACBE-CBC5-D1E4926E26F5}"/>
          </ac:picMkLst>
        </pc:picChg>
        <pc:picChg chg="add del mod">
          <ac:chgData name="Nikos Giatrakos" userId="a8af6037-9061-428b-a4d1-852ce5556e8d" providerId="ADAL" clId="{7E30D727-2190-4736-8EEF-3EF2F4706FDE}" dt="2023-08-19T22:39:48.129" v="1145"/>
          <ac:picMkLst>
            <pc:docMk/>
            <pc:sldMk cId="3480723011" sldId="324"/>
            <ac:picMk id="30" creationId="{9E19FF33-1045-3535-516A-5D8000AFB18B}"/>
          </ac:picMkLst>
        </pc:picChg>
        <pc:picChg chg="add del mod">
          <ac:chgData name="Nikos Giatrakos" userId="a8af6037-9061-428b-a4d1-852ce5556e8d" providerId="ADAL" clId="{7E30D727-2190-4736-8EEF-3EF2F4706FDE}" dt="2023-08-19T22:39:48.129" v="1145"/>
          <ac:picMkLst>
            <pc:docMk/>
            <pc:sldMk cId="3480723011" sldId="324"/>
            <ac:picMk id="47" creationId="{87523FF8-FE2E-E726-0F0C-5E219C6441C6}"/>
          </ac:picMkLst>
        </pc:picChg>
        <pc:picChg chg="add del mod">
          <ac:chgData name="Nikos Giatrakos" userId="a8af6037-9061-428b-a4d1-852ce5556e8d" providerId="ADAL" clId="{7E30D727-2190-4736-8EEF-3EF2F4706FDE}" dt="2023-08-19T22:39:48.129" v="1145"/>
          <ac:picMkLst>
            <pc:docMk/>
            <pc:sldMk cId="3480723011" sldId="324"/>
            <ac:picMk id="49" creationId="{25F4AC3B-CD71-18F0-86E5-A8F5DCAA2DBF}"/>
          </ac:picMkLst>
        </pc:picChg>
        <pc:picChg chg="mod">
          <ac:chgData name="Nikos Giatrakos" userId="a8af6037-9061-428b-a4d1-852ce5556e8d" providerId="ADAL" clId="{7E30D727-2190-4736-8EEF-3EF2F4706FDE}" dt="2023-08-19T22:39:43.425" v="1144"/>
          <ac:picMkLst>
            <pc:docMk/>
            <pc:sldMk cId="3480723011" sldId="324"/>
            <ac:picMk id="68" creationId="{1493B3B6-3650-427C-76A4-9EE94D775265}"/>
          </ac:picMkLst>
        </pc:picChg>
        <pc:picChg chg="mod">
          <ac:chgData name="Nikos Giatrakos" userId="a8af6037-9061-428b-a4d1-852ce5556e8d" providerId="ADAL" clId="{7E30D727-2190-4736-8EEF-3EF2F4706FDE}" dt="2023-08-19T22:39:43.425" v="1144"/>
          <ac:picMkLst>
            <pc:docMk/>
            <pc:sldMk cId="3480723011" sldId="324"/>
            <ac:picMk id="69" creationId="{FA60A379-BCE7-A897-AB12-0818AC6DEEB8}"/>
          </ac:picMkLst>
        </pc:picChg>
        <pc:picChg chg="add del mod">
          <ac:chgData name="Nikos Giatrakos" userId="a8af6037-9061-428b-a4d1-852ce5556e8d" providerId="ADAL" clId="{7E30D727-2190-4736-8EEF-3EF2F4706FDE}" dt="2023-08-19T22:39:48.129" v="1145"/>
          <ac:picMkLst>
            <pc:docMk/>
            <pc:sldMk cId="3480723011" sldId="324"/>
            <ac:picMk id="71" creationId="{85D28269-C30F-71A7-84B3-DDF7C7FA9924}"/>
          </ac:picMkLst>
        </pc:picChg>
        <pc:picChg chg="add del mod">
          <ac:chgData name="Nikos Giatrakos" userId="a8af6037-9061-428b-a4d1-852ce5556e8d" providerId="ADAL" clId="{7E30D727-2190-4736-8EEF-3EF2F4706FDE}" dt="2023-08-19T22:39:48.129" v="1145"/>
          <ac:picMkLst>
            <pc:docMk/>
            <pc:sldMk cId="3480723011" sldId="324"/>
            <ac:picMk id="73" creationId="{504A2C88-D6CD-BD0D-EF5C-DD4D6FF20FB5}"/>
          </ac:picMkLst>
        </pc:picChg>
        <pc:picChg chg="add del mod">
          <ac:chgData name="Nikos Giatrakos" userId="a8af6037-9061-428b-a4d1-852ce5556e8d" providerId="ADAL" clId="{7E30D727-2190-4736-8EEF-3EF2F4706FDE}" dt="2023-08-19T22:39:48.129" v="1145"/>
          <ac:picMkLst>
            <pc:docMk/>
            <pc:sldMk cId="3480723011" sldId="324"/>
            <ac:picMk id="74" creationId="{1EB8319B-C3AD-5A71-2479-C6A1F897E6DF}"/>
          </ac:picMkLst>
        </pc:picChg>
        <pc:picChg chg="add del mod">
          <ac:chgData name="Nikos Giatrakos" userId="a8af6037-9061-428b-a4d1-852ce5556e8d" providerId="ADAL" clId="{7E30D727-2190-4736-8EEF-3EF2F4706FDE}" dt="2023-08-19T22:39:48.129" v="1145"/>
          <ac:picMkLst>
            <pc:docMk/>
            <pc:sldMk cId="3480723011" sldId="324"/>
            <ac:picMk id="75" creationId="{2C75242F-0332-F490-CF84-4594688534D8}"/>
          </ac:picMkLst>
        </pc:picChg>
        <pc:picChg chg="add del mod">
          <ac:chgData name="Nikos Giatrakos" userId="a8af6037-9061-428b-a4d1-852ce5556e8d" providerId="ADAL" clId="{7E30D727-2190-4736-8EEF-3EF2F4706FDE}" dt="2023-08-19T22:39:48.129" v="1145"/>
          <ac:picMkLst>
            <pc:docMk/>
            <pc:sldMk cId="3480723011" sldId="324"/>
            <ac:picMk id="76" creationId="{1D6DDD0A-0AA6-C5A7-9DCB-3E6A8FBF03B6}"/>
          </ac:picMkLst>
        </pc:picChg>
        <pc:picChg chg="add del mod">
          <ac:chgData name="Nikos Giatrakos" userId="a8af6037-9061-428b-a4d1-852ce5556e8d" providerId="ADAL" clId="{7E30D727-2190-4736-8EEF-3EF2F4706FDE}" dt="2023-08-19T22:39:48.129" v="1145"/>
          <ac:picMkLst>
            <pc:docMk/>
            <pc:sldMk cId="3480723011" sldId="324"/>
            <ac:picMk id="77" creationId="{BAEE3BD5-E25F-D06C-5C05-B042BA519382}"/>
          </ac:picMkLst>
        </pc:picChg>
        <pc:picChg chg="add del mod">
          <ac:chgData name="Nikos Giatrakos" userId="a8af6037-9061-428b-a4d1-852ce5556e8d" providerId="ADAL" clId="{7E30D727-2190-4736-8EEF-3EF2F4706FDE}" dt="2023-08-19T22:39:48.129" v="1145"/>
          <ac:picMkLst>
            <pc:docMk/>
            <pc:sldMk cId="3480723011" sldId="324"/>
            <ac:picMk id="78" creationId="{096A37F3-C05E-8454-DA4E-DB3510AC82E7}"/>
          </ac:picMkLst>
        </pc:picChg>
        <pc:picChg chg="add del mod">
          <ac:chgData name="Nikos Giatrakos" userId="a8af6037-9061-428b-a4d1-852ce5556e8d" providerId="ADAL" clId="{7E30D727-2190-4736-8EEF-3EF2F4706FDE}" dt="2023-08-19T22:39:48.129" v="1145"/>
          <ac:picMkLst>
            <pc:docMk/>
            <pc:sldMk cId="3480723011" sldId="324"/>
            <ac:picMk id="79" creationId="{174CB621-4C2F-EAB7-BB50-D0FD17FD08B3}"/>
          </ac:picMkLst>
        </pc:picChg>
        <pc:picChg chg="add del mod">
          <ac:chgData name="Nikos Giatrakos" userId="a8af6037-9061-428b-a4d1-852ce5556e8d" providerId="ADAL" clId="{7E30D727-2190-4736-8EEF-3EF2F4706FDE}" dt="2023-08-19T22:39:48.129" v="1145"/>
          <ac:picMkLst>
            <pc:docMk/>
            <pc:sldMk cId="3480723011" sldId="324"/>
            <ac:picMk id="80" creationId="{AE559436-D468-E0BB-E2BE-05E1F5A18560}"/>
          </ac:picMkLst>
        </pc:picChg>
        <pc:picChg chg="add del mod">
          <ac:chgData name="Nikos Giatrakos" userId="a8af6037-9061-428b-a4d1-852ce5556e8d" providerId="ADAL" clId="{7E30D727-2190-4736-8EEF-3EF2F4706FDE}" dt="2023-08-19T22:39:48.129" v="1145"/>
          <ac:picMkLst>
            <pc:docMk/>
            <pc:sldMk cId="3480723011" sldId="324"/>
            <ac:picMk id="81" creationId="{B70EE6FA-28D1-E8CE-2D6D-666CC613FCDF}"/>
          </ac:picMkLst>
        </pc:picChg>
        <pc:picChg chg="add mod">
          <ac:chgData name="Nikos Giatrakos" userId="a8af6037-9061-428b-a4d1-852ce5556e8d" providerId="ADAL" clId="{7E30D727-2190-4736-8EEF-3EF2F4706FDE}" dt="2023-08-19T22:42:43.284" v="1184" actId="14100"/>
          <ac:picMkLst>
            <pc:docMk/>
            <pc:sldMk cId="3480723011" sldId="324"/>
            <ac:picMk id="82" creationId="{0068F755-8868-F9B4-5AA2-B5AF2AED6315}"/>
          </ac:picMkLst>
        </pc:picChg>
        <pc:picChg chg="add del mod">
          <ac:chgData name="Nikos Giatrakos" userId="a8af6037-9061-428b-a4d1-852ce5556e8d" providerId="ADAL" clId="{7E30D727-2190-4736-8EEF-3EF2F4706FDE}" dt="2023-08-20T00:05:31.891" v="1709"/>
          <ac:picMkLst>
            <pc:docMk/>
            <pc:sldMk cId="3480723011" sldId="324"/>
            <ac:picMk id="87" creationId="{DE6B8DB9-0601-BA83-E3E5-2E1E7A18DEA5}"/>
          </ac:picMkLst>
        </pc:picChg>
        <pc:picChg chg="add del mod">
          <ac:chgData name="Nikos Giatrakos" userId="a8af6037-9061-428b-a4d1-852ce5556e8d" providerId="ADAL" clId="{7E30D727-2190-4736-8EEF-3EF2F4706FDE}" dt="2023-08-20T00:05:31.891" v="1709"/>
          <ac:picMkLst>
            <pc:docMk/>
            <pc:sldMk cId="3480723011" sldId="324"/>
            <ac:picMk id="88" creationId="{2D6BA016-A930-7DB3-85CF-D71745CF1EF9}"/>
          </ac:picMkLst>
        </pc:picChg>
        <pc:picChg chg="add del mod">
          <ac:chgData name="Nikos Giatrakos" userId="a8af6037-9061-428b-a4d1-852ce5556e8d" providerId="ADAL" clId="{7E30D727-2190-4736-8EEF-3EF2F4706FDE}" dt="2023-08-20T00:05:31.891" v="1709"/>
          <ac:picMkLst>
            <pc:docMk/>
            <pc:sldMk cId="3480723011" sldId="324"/>
            <ac:picMk id="90" creationId="{458564FB-B3BB-2234-957C-87A66ABBAC6F}"/>
          </ac:picMkLst>
        </pc:picChg>
        <pc:picChg chg="add del mod">
          <ac:chgData name="Nikos Giatrakos" userId="a8af6037-9061-428b-a4d1-852ce5556e8d" providerId="ADAL" clId="{7E30D727-2190-4736-8EEF-3EF2F4706FDE}" dt="2023-08-20T00:05:31.891" v="1709"/>
          <ac:picMkLst>
            <pc:docMk/>
            <pc:sldMk cId="3480723011" sldId="324"/>
            <ac:picMk id="99" creationId="{636EC745-8014-6A87-ACA5-E958A4E0C724}"/>
          </ac:picMkLst>
        </pc:picChg>
        <pc:picChg chg="add del mod">
          <ac:chgData name="Nikos Giatrakos" userId="a8af6037-9061-428b-a4d1-852ce5556e8d" providerId="ADAL" clId="{7E30D727-2190-4736-8EEF-3EF2F4706FDE}" dt="2023-08-20T00:05:31.891" v="1709"/>
          <ac:picMkLst>
            <pc:docMk/>
            <pc:sldMk cId="3480723011" sldId="324"/>
            <ac:picMk id="100" creationId="{B086CE87-7B4F-1927-2E1E-862DD93A7C8F}"/>
          </ac:picMkLst>
        </pc:picChg>
        <pc:picChg chg="add del mod">
          <ac:chgData name="Nikos Giatrakos" userId="a8af6037-9061-428b-a4d1-852ce5556e8d" providerId="ADAL" clId="{7E30D727-2190-4736-8EEF-3EF2F4706FDE}" dt="2023-08-20T00:05:31.891" v="1709"/>
          <ac:picMkLst>
            <pc:docMk/>
            <pc:sldMk cId="3480723011" sldId="324"/>
            <ac:picMk id="101" creationId="{9FF00B59-A629-72BB-90B3-8A690D26A378}"/>
          </ac:picMkLst>
        </pc:picChg>
        <pc:picChg chg="add del mod">
          <ac:chgData name="Nikos Giatrakos" userId="a8af6037-9061-428b-a4d1-852ce5556e8d" providerId="ADAL" clId="{7E30D727-2190-4736-8EEF-3EF2F4706FDE}" dt="2023-08-20T00:05:31.891" v="1709"/>
          <ac:picMkLst>
            <pc:docMk/>
            <pc:sldMk cId="3480723011" sldId="324"/>
            <ac:picMk id="102" creationId="{F0E68F49-2005-D74F-F5E7-0F41760B9F12}"/>
          </ac:picMkLst>
        </pc:picChg>
        <pc:picChg chg="add del mod">
          <ac:chgData name="Nikos Giatrakos" userId="a8af6037-9061-428b-a4d1-852ce5556e8d" providerId="ADAL" clId="{7E30D727-2190-4736-8EEF-3EF2F4706FDE}" dt="2023-08-20T00:05:31.891" v="1709"/>
          <ac:picMkLst>
            <pc:docMk/>
            <pc:sldMk cId="3480723011" sldId="324"/>
            <ac:picMk id="103" creationId="{2DA3D64F-18ED-DA12-1349-FFBBC3E81D40}"/>
          </ac:picMkLst>
        </pc:picChg>
        <pc:picChg chg="add del mod">
          <ac:chgData name="Nikos Giatrakos" userId="a8af6037-9061-428b-a4d1-852ce5556e8d" providerId="ADAL" clId="{7E30D727-2190-4736-8EEF-3EF2F4706FDE}" dt="2023-08-20T00:05:31.891" v="1709"/>
          <ac:picMkLst>
            <pc:docMk/>
            <pc:sldMk cId="3480723011" sldId="324"/>
            <ac:picMk id="104" creationId="{D6CA8A6E-C626-8ECE-8F0B-A89011AD1504}"/>
          </ac:picMkLst>
        </pc:picChg>
        <pc:picChg chg="add del mod">
          <ac:chgData name="Nikos Giatrakos" userId="a8af6037-9061-428b-a4d1-852ce5556e8d" providerId="ADAL" clId="{7E30D727-2190-4736-8EEF-3EF2F4706FDE}" dt="2023-08-20T00:05:31.891" v="1709"/>
          <ac:picMkLst>
            <pc:docMk/>
            <pc:sldMk cId="3480723011" sldId="324"/>
            <ac:picMk id="105" creationId="{03A77865-E5C2-5BEE-42FF-B4403B321D0A}"/>
          </ac:picMkLst>
        </pc:picChg>
        <pc:picChg chg="add del mod">
          <ac:chgData name="Nikos Giatrakos" userId="a8af6037-9061-428b-a4d1-852ce5556e8d" providerId="ADAL" clId="{7E30D727-2190-4736-8EEF-3EF2F4706FDE}" dt="2023-08-20T00:05:31.891" v="1709"/>
          <ac:picMkLst>
            <pc:docMk/>
            <pc:sldMk cId="3480723011" sldId="324"/>
            <ac:picMk id="106" creationId="{1FDA0977-9894-C823-30D1-7A590DC4F878}"/>
          </ac:picMkLst>
        </pc:picChg>
        <pc:picChg chg="add del mod">
          <ac:chgData name="Nikos Giatrakos" userId="a8af6037-9061-428b-a4d1-852ce5556e8d" providerId="ADAL" clId="{7E30D727-2190-4736-8EEF-3EF2F4706FDE}" dt="2023-08-20T00:05:31.891" v="1709"/>
          <ac:picMkLst>
            <pc:docMk/>
            <pc:sldMk cId="3480723011" sldId="324"/>
            <ac:picMk id="107" creationId="{0D1DF744-7E9E-4E3B-C391-977249305387}"/>
          </ac:picMkLst>
        </pc:picChg>
        <pc:picChg chg="add del mod">
          <ac:chgData name="Nikos Giatrakos" userId="a8af6037-9061-428b-a4d1-852ce5556e8d" providerId="ADAL" clId="{7E30D727-2190-4736-8EEF-3EF2F4706FDE}" dt="2023-08-20T00:05:31.891" v="1709"/>
          <ac:picMkLst>
            <pc:docMk/>
            <pc:sldMk cId="3480723011" sldId="324"/>
            <ac:picMk id="108" creationId="{0A1332D7-EF21-A73C-8B78-2414FED1CEA6}"/>
          </ac:picMkLst>
        </pc:picChg>
        <pc:picChg chg="add del mod">
          <ac:chgData name="Nikos Giatrakos" userId="a8af6037-9061-428b-a4d1-852ce5556e8d" providerId="ADAL" clId="{7E30D727-2190-4736-8EEF-3EF2F4706FDE}" dt="2023-08-20T00:05:31.891" v="1709"/>
          <ac:picMkLst>
            <pc:docMk/>
            <pc:sldMk cId="3480723011" sldId="324"/>
            <ac:picMk id="109" creationId="{BC03C510-A5D0-6A49-37A9-FD434D138F85}"/>
          </ac:picMkLst>
        </pc:picChg>
        <pc:picChg chg="add del mod">
          <ac:chgData name="Nikos Giatrakos" userId="a8af6037-9061-428b-a4d1-852ce5556e8d" providerId="ADAL" clId="{7E30D727-2190-4736-8EEF-3EF2F4706FDE}" dt="2023-08-20T00:05:31.891" v="1709"/>
          <ac:picMkLst>
            <pc:docMk/>
            <pc:sldMk cId="3480723011" sldId="324"/>
            <ac:picMk id="110" creationId="{B0FBABB6-2972-D4D5-6471-CA714C626392}"/>
          </ac:picMkLst>
        </pc:picChg>
        <pc:picChg chg="add del mod">
          <ac:chgData name="Nikos Giatrakos" userId="a8af6037-9061-428b-a4d1-852ce5556e8d" providerId="ADAL" clId="{7E30D727-2190-4736-8EEF-3EF2F4706FDE}" dt="2023-08-20T00:05:31.891" v="1709"/>
          <ac:picMkLst>
            <pc:docMk/>
            <pc:sldMk cId="3480723011" sldId="324"/>
            <ac:picMk id="111" creationId="{97682572-A5A9-7515-A6A3-E588A2288523}"/>
          </ac:picMkLst>
        </pc:picChg>
        <pc:picChg chg="add del mod">
          <ac:chgData name="Nikos Giatrakos" userId="a8af6037-9061-428b-a4d1-852ce5556e8d" providerId="ADAL" clId="{7E30D727-2190-4736-8EEF-3EF2F4706FDE}" dt="2023-08-20T00:05:31.891" v="1709"/>
          <ac:picMkLst>
            <pc:docMk/>
            <pc:sldMk cId="3480723011" sldId="324"/>
            <ac:picMk id="112" creationId="{09EF9A66-B58E-346D-F39E-6709F5165A83}"/>
          </ac:picMkLst>
        </pc:picChg>
        <pc:picChg chg="add del mod">
          <ac:chgData name="Nikos Giatrakos" userId="a8af6037-9061-428b-a4d1-852ce5556e8d" providerId="ADAL" clId="{7E30D727-2190-4736-8EEF-3EF2F4706FDE}" dt="2023-08-20T00:05:31.891" v="1709"/>
          <ac:picMkLst>
            <pc:docMk/>
            <pc:sldMk cId="3480723011" sldId="324"/>
            <ac:picMk id="113" creationId="{908C4CBA-25B6-11C5-97B1-F292F9AA59C1}"/>
          </ac:picMkLst>
        </pc:picChg>
        <pc:picChg chg="add del mod">
          <ac:chgData name="Nikos Giatrakos" userId="a8af6037-9061-428b-a4d1-852ce5556e8d" providerId="ADAL" clId="{7E30D727-2190-4736-8EEF-3EF2F4706FDE}" dt="2023-08-20T00:05:31.891" v="1709"/>
          <ac:picMkLst>
            <pc:docMk/>
            <pc:sldMk cId="3480723011" sldId="324"/>
            <ac:picMk id="114" creationId="{CCEAAD04-9B6D-099C-31C3-6F774D664389}"/>
          </ac:picMkLst>
        </pc:picChg>
        <pc:cxnChg chg="add del mod">
          <ac:chgData name="Nikos Giatrakos" userId="a8af6037-9061-428b-a4d1-852ce5556e8d" providerId="ADAL" clId="{7E30D727-2190-4736-8EEF-3EF2F4706FDE}" dt="2023-08-19T22:39:48.129" v="1145"/>
          <ac:cxnSpMkLst>
            <pc:docMk/>
            <pc:sldMk cId="3480723011" sldId="324"/>
            <ac:cxnSpMk id="15" creationId="{9A82F8E0-B597-5D64-F198-DDFE72E1A981}"/>
          </ac:cxnSpMkLst>
        </pc:cxnChg>
        <pc:cxnChg chg="add del mod">
          <ac:chgData name="Nikos Giatrakos" userId="a8af6037-9061-428b-a4d1-852ce5556e8d" providerId="ADAL" clId="{7E30D727-2190-4736-8EEF-3EF2F4706FDE}" dt="2023-08-19T22:39:48.129" v="1145"/>
          <ac:cxnSpMkLst>
            <pc:docMk/>
            <pc:sldMk cId="3480723011" sldId="324"/>
            <ac:cxnSpMk id="16" creationId="{5BDCD5E9-01D2-54E3-F5AE-93272B09D84D}"/>
          </ac:cxnSpMkLst>
        </pc:cxnChg>
        <pc:cxnChg chg="add del mod">
          <ac:chgData name="Nikos Giatrakos" userId="a8af6037-9061-428b-a4d1-852ce5556e8d" providerId="ADAL" clId="{7E30D727-2190-4736-8EEF-3EF2F4706FDE}" dt="2023-08-19T22:39:48.129" v="1145"/>
          <ac:cxnSpMkLst>
            <pc:docMk/>
            <pc:sldMk cId="3480723011" sldId="324"/>
            <ac:cxnSpMk id="17" creationId="{C0488E6C-0E0B-5AEF-39DE-80FA97E4DF50}"/>
          </ac:cxnSpMkLst>
        </pc:cxnChg>
        <pc:cxnChg chg="add del mod">
          <ac:chgData name="Nikos Giatrakos" userId="a8af6037-9061-428b-a4d1-852ce5556e8d" providerId="ADAL" clId="{7E30D727-2190-4736-8EEF-3EF2F4706FDE}" dt="2023-08-19T22:39:48.129" v="1145"/>
          <ac:cxnSpMkLst>
            <pc:docMk/>
            <pc:sldMk cId="3480723011" sldId="324"/>
            <ac:cxnSpMk id="18" creationId="{AC4E6D3B-3378-2113-5A5D-B7123C4BFBCD}"/>
          </ac:cxnSpMkLst>
        </pc:cxnChg>
        <pc:cxnChg chg="add del mod">
          <ac:chgData name="Nikos Giatrakos" userId="a8af6037-9061-428b-a4d1-852ce5556e8d" providerId="ADAL" clId="{7E30D727-2190-4736-8EEF-3EF2F4706FDE}" dt="2023-08-19T22:39:48.129" v="1145"/>
          <ac:cxnSpMkLst>
            <pc:docMk/>
            <pc:sldMk cId="3480723011" sldId="324"/>
            <ac:cxnSpMk id="19" creationId="{F8A9C0AE-BBCD-0CCE-8DD0-1DA116F55D68}"/>
          </ac:cxnSpMkLst>
        </pc:cxnChg>
        <pc:cxnChg chg="add del mod">
          <ac:chgData name="Nikos Giatrakos" userId="a8af6037-9061-428b-a4d1-852ce5556e8d" providerId="ADAL" clId="{7E30D727-2190-4736-8EEF-3EF2F4706FDE}" dt="2023-08-19T22:39:48.129" v="1145"/>
          <ac:cxnSpMkLst>
            <pc:docMk/>
            <pc:sldMk cId="3480723011" sldId="324"/>
            <ac:cxnSpMk id="20" creationId="{06A99ACC-619B-EFC5-62D0-7C462C0DA568}"/>
          </ac:cxnSpMkLst>
        </pc:cxnChg>
        <pc:cxnChg chg="add del mod">
          <ac:chgData name="Nikos Giatrakos" userId="a8af6037-9061-428b-a4d1-852ce5556e8d" providerId="ADAL" clId="{7E30D727-2190-4736-8EEF-3EF2F4706FDE}" dt="2023-08-19T22:39:48.129" v="1145"/>
          <ac:cxnSpMkLst>
            <pc:docMk/>
            <pc:sldMk cId="3480723011" sldId="324"/>
            <ac:cxnSpMk id="31" creationId="{D785CED4-488B-07D1-5707-1CA4978A5B1E}"/>
          </ac:cxnSpMkLst>
        </pc:cxnChg>
        <pc:cxnChg chg="add del mod">
          <ac:chgData name="Nikos Giatrakos" userId="a8af6037-9061-428b-a4d1-852ce5556e8d" providerId="ADAL" clId="{7E30D727-2190-4736-8EEF-3EF2F4706FDE}" dt="2023-08-19T22:39:48.129" v="1145"/>
          <ac:cxnSpMkLst>
            <pc:docMk/>
            <pc:sldMk cId="3480723011" sldId="324"/>
            <ac:cxnSpMk id="32" creationId="{D65612D8-B754-4F5D-F082-6A237500DCC9}"/>
          </ac:cxnSpMkLst>
        </pc:cxnChg>
        <pc:cxnChg chg="add del mod">
          <ac:chgData name="Nikos Giatrakos" userId="a8af6037-9061-428b-a4d1-852ce5556e8d" providerId="ADAL" clId="{7E30D727-2190-4736-8EEF-3EF2F4706FDE}" dt="2023-08-19T22:39:48.129" v="1145"/>
          <ac:cxnSpMkLst>
            <pc:docMk/>
            <pc:sldMk cId="3480723011" sldId="324"/>
            <ac:cxnSpMk id="33" creationId="{84529D5F-6277-471B-A290-BCDC95F7E3A2}"/>
          </ac:cxnSpMkLst>
        </pc:cxnChg>
        <pc:cxnChg chg="add del mod">
          <ac:chgData name="Nikos Giatrakos" userId="a8af6037-9061-428b-a4d1-852ce5556e8d" providerId="ADAL" clId="{7E30D727-2190-4736-8EEF-3EF2F4706FDE}" dt="2023-08-19T22:39:48.129" v="1145"/>
          <ac:cxnSpMkLst>
            <pc:docMk/>
            <pc:sldMk cId="3480723011" sldId="324"/>
            <ac:cxnSpMk id="34" creationId="{61A325C0-6083-6740-B011-40A3203C5A9B}"/>
          </ac:cxnSpMkLst>
        </pc:cxnChg>
        <pc:cxnChg chg="add del mod">
          <ac:chgData name="Nikos Giatrakos" userId="a8af6037-9061-428b-a4d1-852ce5556e8d" providerId="ADAL" clId="{7E30D727-2190-4736-8EEF-3EF2F4706FDE}" dt="2023-08-19T22:39:48.129" v="1145"/>
          <ac:cxnSpMkLst>
            <pc:docMk/>
            <pc:sldMk cId="3480723011" sldId="324"/>
            <ac:cxnSpMk id="35" creationId="{7D761B78-974C-C5BA-8D37-D8B2BEE38C77}"/>
          </ac:cxnSpMkLst>
        </pc:cxnChg>
        <pc:cxnChg chg="add del mod">
          <ac:chgData name="Nikos Giatrakos" userId="a8af6037-9061-428b-a4d1-852ce5556e8d" providerId="ADAL" clId="{7E30D727-2190-4736-8EEF-3EF2F4706FDE}" dt="2023-08-19T22:39:48.129" v="1145"/>
          <ac:cxnSpMkLst>
            <pc:docMk/>
            <pc:sldMk cId="3480723011" sldId="324"/>
            <ac:cxnSpMk id="39" creationId="{A7BEFF44-3C83-E2F9-A859-5F974EAD712C}"/>
          </ac:cxnSpMkLst>
        </pc:cxnChg>
        <pc:cxnChg chg="add del mod">
          <ac:chgData name="Nikos Giatrakos" userId="a8af6037-9061-428b-a4d1-852ce5556e8d" providerId="ADAL" clId="{7E30D727-2190-4736-8EEF-3EF2F4706FDE}" dt="2023-08-19T22:39:48.129" v="1145"/>
          <ac:cxnSpMkLst>
            <pc:docMk/>
            <pc:sldMk cId="3480723011" sldId="324"/>
            <ac:cxnSpMk id="40" creationId="{DDE481F1-1EAF-FCBF-62DF-7E64F4CDF6C2}"/>
          </ac:cxnSpMkLst>
        </pc:cxnChg>
        <pc:cxnChg chg="add del mod">
          <ac:chgData name="Nikos Giatrakos" userId="a8af6037-9061-428b-a4d1-852ce5556e8d" providerId="ADAL" clId="{7E30D727-2190-4736-8EEF-3EF2F4706FDE}" dt="2023-08-19T22:39:48.129" v="1145"/>
          <ac:cxnSpMkLst>
            <pc:docMk/>
            <pc:sldMk cId="3480723011" sldId="324"/>
            <ac:cxnSpMk id="41" creationId="{D688793B-DED0-753F-B3CF-E2E4A0D0576F}"/>
          </ac:cxnSpMkLst>
        </pc:cxnChg>
        <pc:cxnChg chg="add del mod">
          <ac:chgData name="Nikos Giatrakos" userId="a8af6037-9061-428b-a4d1-852ce5556e8d" providerId="ADAL" clId="{7E30D727-2190-4736-8EEF-3EF2F4706FDE}" dt="2023-08-19T22:39:48.129" v="1145"/>
          <ac:cxnSpMkLst>
            <pc:docMk/>
            <pc:sldMk cId="3480723011" sldId="324"/>
            <ac:cxnSpMk id="42" creationId="{FB10BBEF-0986-8DFB-A2F6-0A5961F0DB5A}"/>
          </ac:cxnSpMkLst>
        </pc:cxnChg>
        <pc:cxnChg chg="add del mod">
          <ac:chgData name="Nikos Giatrakos" userId="a8af6037-9061-428b-a4d1-852ce5556e8d" providerId="ADAL" clId="{7E30D727-2190-4736-8EEF-3EF2F4706FDE}" dt="2023-08-19T22:39:48.129" v="1145"/>
          <ac:cxnSpMkLst>
            <pc:docMk/>
            <pc:sldMk cId="3480723011" sldId="324"/>
            <ac:cxnSpMk id="45" creationId="{E510CCE8-D9BE-A323-46CE-2DED7B0B13D1}"/>
          </ac:cxnSpMkLst>
        </pc:cxnChg>
        <pc:cxnChg chg="add del mod">
          <ac:chgData name="Nikos Giatrakos" userId="a8af6037-9061-428b-a4d1-852ce5556e8d" providerId="ADAL" clId="{7E30D727-2190-4736-8EEF-3EF2F4706FDE}" dt="2023-08-19T22:39:48.129" v="1145"/>
          <ac:cxnSpMkLst>
            <pc:docMk/>
            <pc:sldMk cId="3480723011" sldId="324"/>
            <ac:cxnSpMk id="46" creationId="{AAC9C3E2-D90A-08E2-0015-BF88ECFBB615}"/>
          </ac:cxnSpMkLst>
        </pc:cxnChg>
        <pc:cxnChg chg="mod">
          <ac:chgData name="Nikos Giatrakos" userId="a8af6037-9061-428b-a4d1-852ce5556e8d" providerId="ADAL" clId="{7E30D727-2190-4736-8EEF-3EF2F4706FDE}" dt="2023-08-19T22:39:43.425" v="1144"/>
          <ac:cxnSpMkLst>
            <pc:docMk/>
            <pc:sldMk cId="3480723011" sldId="324"/>
            <ac:cxnSpMk id="59" creationId="{73C0C9DF-A210-ADFC-9325-31E96685AE44}"/>
          </ac:cxnSpMkLst>
        </pc:cxnChg>
        <pc:cxnChg chg="mod">
          <ac:chgData name="Nikos Giatrakos" userId="a8af6037-9061-428b-a4d1-852ce5556e8d" providerId="ADAL" clId="{7E30D727-2190-4736-8EEF-3EF2F4706FDE}" dt="2023-08-19T22:39:43.425" v="1144"/>
          <ac:cxnSpMkLst>
            <pc:docMk/>
            <pc:sldMk cId="3480723011" sldId="324"/>
            <ac:cxnSpMk id="60" creationId="{28C37E2D-967B-0A59-74A2-DC62272E7496}"/>
          </ac:cxnSpMkLst>
        </pc:cxnChg>
        <pc:cxnChg chg="mod">
          <ac:chgData name="Nikos Giatrakos" userId="a8af6037-9061-428b-a4d1-852ce5556e8d" providerId="ADAL" clId="{7E30D727-2190-4736-8EEF-3EF2F4706FDE}" dt="2023-08-19T22:39:43.425" v="1144"/>
          <ac:cxnSpMkLst>
            <pc:docMk/>
            <pc:sldMk cId="3480723011" sldId="324"/>
            <ac:cxnSpMk id="61" creationId="{3132271F-0E0C-A1C1-38F2-6C43729C8C19}"/>
          </ac:cxnSpMkLst>
        </pc:cxnChg>
        <pc:cxnChg chg="mod">
          <ac:chgData name="Nikos Giatrakos" userId="a8af6037-9061-428b-a4d1-852ce5556e8d" providerId="ADAL" clId="{7E30D727-2190-4736-8EEF-3EF2F4706FDE}" dt="2023-08-19T22:39:43.425" v="1144"/>
          <ac:cxnSpMkLst>
            <pc:docMk/>
            <pc:sldMk cId="3480723011" sldId="324"/>
            <ac:cxnSpMk id="62" creationId="{54B8D4AA-B66F-FA53-62BA-C2187488205C}"/>
          </ac:cxnSpMkLst>
        </pc:cxnChg>
        <pc:cxnChg chg="mod">
          <ac:chgData name="Nikos Giatrakos" userId="a8af6037-9061-428b-a4d1-852ce5556e8d" providerId="ADAL" clId="{7E30D727-2190-4736-8EEF-3EF2F4706FDE}" dt="2023-08-19T22:39:43.425" v="1144"/>
          <ac:cxnSpMkLst>
            <pc:docMk/>
            <pc:sldMk cId="3480723011" sldId="324"/>
            <ac:cxnSpMk id="63" creationId="{2DA4122A-199B-359E-CBD8-C9ED6D92B12A}"/>
          </ac:cxnSpMkLst>
        </pc:cxnChg>
        <pc:cxnChg chg="mod">
          <ac:chgData name="Nikos Giatrakos" userId="a8af6037-9061-428b-a4d1-852ce5556e8d" providerId="ADAL" clId="{7E30D727-2190-4736-8EEF-3EF2F4706FDE}" dt="2023-08-19T22:39:43.425" v="1144"/>
          <ac:cxnSpMkLst>
            <pc:docMk/>
            <pc:sldMk cId="3480723011" sldId="324"/>
            <ac:cxnSpMk id="64" creationId="{55858379-26B2-688A-F325-11D6A1804C60}"/>
          </ac:cxnSpMkLst>
        </pc:cxnChg>
        <pc:cxnChg chg="mod">
          <ac:chgData name="Nikos Giatrakos" userId="a8af6037-9061-428b-a4d1-852ce5556e8d" providerId="ADAL" clId="{7E30D727-2190-4736-8EEF-3EF2F4706FDE}" dt="2023-08-19T22:39:43.425" v="1144"/>
          <ac:cxnSpMkLst>
            <pc:docMk/>
            <pc:sldMk cId="3480723011" sldId="324"/>
            <ac:cxnSpMk id="65" creationId="{42B0D342-5AC6-859E-58AC-CE7D4BA4A130}"/>
          </ac:cxnSpMkLst>
        </pc:cxnChg>
        <pc:cxnChg chg="mod">
          <ac:chgData name="Nikos Giatrakos" userId="a8af6037-9061-428b-a4d1-852ce5556e8d" providerId="ADAL" clId="{7E30D727-2190-4736-8EEF-3EF2F4706FDE}" dt="2023-08-19T22:39:43.425" v="1144"/>
          <ac:cxnSpMkLst>
            <pc:docMk/>
            <pc:sldMk cId="3480723011" sldId="324"/>
            <ac:cxnSpMk id="66" creationId="{66A4C198-DF84-C6EE-EEF6-F944DD36A4BB}"/>
          </ac:cxnSpMkLst>
        </pc:cxnChg>
        <pc:cxnChg chg="mod">
          <ac:chgData name="Nikos Giatrakos" userId="a8af6037-9061-428b-a4d1-852ce5556e8d" providerId="ADAL" clId="{7E30D727-2190-4736-8EEF-3EF2F4706FDE}" dt="2023-08-19T22:39:43.425" v="1144"/>
          <ac:cxnSpMkLst>
            <pc:docMk/>
            <pc:sldMk cId="3480723011" sldId="324"/>
            <ac:cxnSpMk id="67" creationId="{ECFDBE94-8E8C-666E-47FE-921AC0B24ACD}"/>
          </ac:cxnSpMkLst>
        </pc:cxnChg>
        <pc:cxnChg chg="add del mod">
          <ac:chgData name="Nikos Giatrakos" userId="a8af6037-9061-428b-a4d1-852ce5556e8d" providerId="ADAL" clId="{7E30D727-2190-4736-8EEF-3EF2F4706FDE}" dt="2023-08-20T00:05:31.891" v="1709"/>
          <ac:cxnSpMkLst>
            <pc:docMk/>
            <pc:sldMk cId="3480723011" sldId="324"/>
            <ac:cxnSpMk id="84" creationId="{9734F2F5-05C0-7A9A-2A34-CE7B27C6E076}"/>
          </ac:cxnSpMkLst>
        </pc:cxnChg>
        <pc:cxnChg chg="add del mod">
          <ac:chgData name="Nikos Giatrakos" userId="a8af6037-9061-428b-a4d1-852ce5556e8d" providerId="ADAL" clId="{7E30D727-2190-4736-8EEF-3EF2F4706FDE}" dt="2023-08-20T00:05:31.891" v="1709"/>
          <ac:cxnSpMkLst>
            <pc:docMk/>
            <pc:sldMk cId="3480723011" sldId="324"/>
            <ac:cxnSpMk id="85" creationId="{6BEEBD72-ABC6-02EC-244F-26FB1A9B31EA}"/>
          </ac:cxnSpMkLst>
        </pc:cxnChg>
        <pc:cxnChg chg="add del mod">
          <ac:chgData name="Nikos Giatrakos" userId="a8af6037-9061-428b-a4d1-852ce5556e8d" providerId="ADAL" clId="{7E30D727-2190-4736-8EEF-3EF2F4706FDE}" dt="2023-08-20T00:05:31.891" v="1709"/>
          <ac:cxnSpMkLst>
            <pc:docMk/>
            <pc:sldMk cId="3480723011" sldId="324"/>
            <ac:cxnSpMk id="86" creationId="{C5AD6476-29ED-F3D2-FCC6-735EC6977E3D}"/>
          </ac:cxnSpMkLst>
        </pc:cxnChg>
        <pc:cxnChg chg="add del mod">
          <ac:chgData name="Nikos Giatrakos" userId="a8af6037-9061-428b-a4d1-852ce5556e8d" providerId="ADAL" clId="{7E30D727-2190-4736-8EEF-3EF2F4706FDE}" dt="2023-08-20T00:05:31.891" v="1709"/>
          <ac:cxnSpMkLst>
            <pc:docMk/>
            <pc:sldMk cId="3480723011" sldId="324"/>
            <ac:cxnSpMk id="89" creationId="{F4E38E54-7B3A-1557-61A3-E14683773588}"/>
          </ac:cxnSpMkLst>
        </pc:cxnChg>
        <pc:cxnChg chg="mod">
          <ac:chgData name="Nikos Giatrakos" userId="a8af6037-9061-428b-a4d1-852ce5556e8d" providerId="ADAL" clId="{7E30D727-2190-4736-8EEF-3EF2F4706FDE}" dt="2023-08-20T00:05:20.169" v="1708"/>
          <ac:cxnSpMkLst>
            <pc:docMk/>
            <pc:sldMk cId="3480723011" sldId="324"/>
            <ac:cxnSpMk id="96" creationId="{C3D3069F-B4D4-7412-2881-B12B1CCD4F71}"/>
          </ac:cxnSpMkLst>
        </pc:cxnChg>
        <pc:cxnChg chg="mod">
          <ac:chgData name="Nikos Giatrakos" userId="a8af6037-9061-428b-a4d1-852ce5556e8d" providerId="ADAL" clId="{7E30D727-2190-4736-8EEF-3EF2F4706FDE}" dt="2023-08-20T00:05:20.169" v="1708"/>
          <ac:cxnSpMkLst>
            <pc:docMk/>
            <pc:sldMk cId="3480723011" sldId="324"/>
            <ac:cxnSpMk id="97" creationId="{765C64E0-D1CB-9CE1-ABB7-E131AB3A7726}"/>
          </ac:cxnSpMkLst>
        </pc:cxnChg>
        <pc:cxnChg chg="mod">
          <ac:chgData name="Nikos Giatrakos" userId="a8af6037-9061-428b-a4d1-852ce5556e8d" providerId="ADAL" clId="{7E30D727-2190-4736-8EEF-3EF2F4706FDE}" dt="2023-08-20T00:05:20.169" v="1708"/>
          <ac:cxnSpMkLst>
            <pc:docMk/>
            <pc:sldMk cId="3480723011" sldId="324"/>
            <ac:cxnSpMk id="98" creationId="{89815272-72B2-4FA7-5738-EC5FA6F0031C}"/>
          </ac:cxnSpMkLst>
        </pc:cxnChg>
      </pc:sldChg>
      <pc:sldChg chg="addSp delSp modSp new mod ord">
        <pc:chgData name="Nikos Giatrakos" userId="a8af6037-9061-428b-a4d1-852ce5556e8d" providerId="ADAL" clId="{7E30D727-2190-4736-8EEF-3EF2F4706FDE}" dt="2023-08-21T10:21:41.874" v="3369" actId="1076"/>
        <pc:sldMkLst>
          <pc:docMk/>
          <pc:sldMk cId="970283705" sldId="325"/>
        </pc:sldMkLst>
        <pc:spChg chg="mod">
          <ac:chgData name="Nikos Giatrakos" userId="a8af6037-9061-428b-a4d1-852ce5556e8d" providerId="ADAL" clId="{7E30D727-2190-4736-8EEF-3EF2F4706FDE}" dt="2023-08-20T07:22:59.603" v="1782" actId="207"/>
          <ac:spMkLst>
            <pc:docMk/>
            <pc:sldMk cId="970283705" sldId="325"/>
            <ac:spMk id="2" creationId="{29361928-0206-A022-F0F1-99B56CE2D7B2}"/>
          </ac:spMkLst>
        </pc:spChg>
        <pc:spChg chg="del">
          <ac:chgData name="Nikos Giatrakos" userId="a8af6037-9061-428b-a4d1-852ce5556e8d" providerId="ADAL" clId="{7E30D727-2190-4736-8EEF-3EF2F4706FDE}" dt="2023-08-19T22:10:45.148" v="54" actId="478"/>
          <ac:spMkLst>
            <pc:docMk/>
            <pc:sldMk cId="970283705" sldId="325"/>
            <ac:spMk id="3" creationId="{F957FCFB-F9C9-C82A-552F-74BA5AA38B31}"/>
          </ac:spMkLst>
        </pc:spChg>
        <pc:spChg chg="add mod">
          <ac:chgData name="Nikos Giatrakos" userId="a8af6037-9061-428b-a4d1-852ce5556e8d" providerId="ADAL" clId="{7E30D727-2190-4736-8EEF-3EF2F4706FDE}" dt="2023-08-19T22:10:45.869" v="55"/>
          <ac:spMkLst>
            <pc:docMk/>
            <pc:sldMk cId="970283705" sldId="325"/>
            <ac:spMk id="4" creationId="{E10A289F-214E-F068-910C-171CF63DD688}"/>
          </ac:spMkLst>
        </pc:spChg>
        <pc:spChg chg="add mod">
          <ac:chgData name="Nikos Giatrakos" userId="a8af6037-9061-428b-a4d1-852ce5556e8d" providerId="ADAL" clId="{7E30D727-2190-4736-8EEF-3EF2F4706FDE}" dt="2023-08-19T22:10:45.869" v="55"/>
          <ac:spMkLst>
            <pc:docMk/>
            <pc:sldMk cId="970283705" sldId="325"/>
            <ac:spMk id="5" creationId="{B2CFBB47-3B72-940D-954E-215AE0EED19A}"/>
          </ac:spMkLst>
        </pc:spChg>
        <pc:spChg chg="add mod">
          <ac:chgData name="Nikos Giatrakos" userId="a8af6037-9061-428b-a4d1-852ce5556e8d" providerId="ADAL" clId="{7E30D727-2190-4736-8EEF-3EF2F4706FDE}" dt="2023-08-19T22:10:52.997" v="56" actId="20577"/>
          <ac:spMkLst>
            <pc:docMk/>
            <pc:sldMk cId="970283705" sldId="325"/>
            <ac:spMk id="6" creationId="{D70B1739-7521-A64E-F890-59926A4BEA0C}"/>
          </ac:spMkLst>
        </pc:spChg>
        <pc:spChg chg="add del mod">
          <ac:chgData name="Nikos Giatrakos" userId="a8af6037-9061-428b-a4d1-852ce5556e8d" providerId="ADAL" clId="{7E30D727-2190-4736-8EEF-3EF2F4706FDE}" dt="2023-08-19T22:10:56.388" v="57" actId="478"/>
          <ac:spMkLst>
            <pc:docMk/>
            <pc:sldMk cId="970283705" sldId="325"/>
            <ac:spMk id="7" creationId="{72A11441-F388-22EA-2021-64A500CCDCF0}"/>
          </ac:spMkLst>
        </pc:spChg>
        <pc:spChg chg="add mod">
          <ac:chgData name="Nikos Giatrakos" userId="a8af6037-9061-428b-a4d1-852ce5556e8d" providerId="ADAL" clId="{7E30D727-2190-4736-8EEF-3EF2F4706FDE}" dt="2023-08-19T22:10:45.869" v="55"/>
          <ac:spMkLst>
            <pc:docMk/>
            <pc:sldMk cId="970283705" sldId="325"/>
            <ac:spMk id="8" creationId="{D46E39F7-C82B-18B7-1973-EC485BC06275}"/>
          </ac:spMkLst>
        </pc:spChg>
        <pc:spChg chg="add mod">
          <ac:chgData name="Nikos Giatrakos" userId="a8af6037-9061-428b-a4d1-852ce5556e8d" providerId="ADAL" clId="{7E30D727-2190-4736-8EEF-3EF2F4706FDE}" dt="2023-08-19T22:14:51.974" v="160" actId="1076"/>
          <ac:spMkLst>
            <pc:docMk/>
            <pc:sldMk cId="970283705" sldId="325"/>
            <ac:spMk id="9" creationId="{861261F0-89B6-85AE-3564-E5ECEB5681B2}"/>
          </ac:spMkLst>
        </pc:spChg>
        <pc:spChg chg="add mod">
          <ac:chgData name="Nikos Giatrakos" userId="a8af6037-9061-428b-a4d1-852ce5556e8d" providerId="ADAL" clId="{7E30D727-2190-4736-8EEF-3EF2F4706FDE}" dt="2023-08-19T22:10:45.869" v="55"/>
          <ac:spMkLst>
            <pc:docMk/>
            <pc:sldMk cId="970283705" sldId="325"/>
            <ac:spMk id="10" creationId="{5BDAE113-EDFA-0593-617E-6F5AB8CD6381}"/>
          </ac:spMkLst>
        </pc:spChg>
        <pc:spChg chg="add del mod">
          <ac:chgData name="Nikos Giatrakos" userId="a8af6037-9061-428b-a4d1-852ce5556e8d" providerId="ADAL" clId="{7E30D727-2190-4736-8EEF-3EF2F4706FDE}" dt="2023-08-19T22:14:17.006" v="152" actId="478"/>
          <ac:spMkLst>
            <pc:docMk/>
            <pc:sldMk cId="970283705" sldId="325"/>
            <ac:spMk id="11" creationId="{003F82ED-1537-8FA3-F89F-3CE012666B2D}"/>
          </ac:spMkLst>
        </pc:spChg>
        <pc:spChg chg="add mod">
          <ac:chgData name="Nikos Giatrakos" userId="a8af6037-9061-428b-a4d1-852ce5556e8d" providerId="ADAL" clId="{7E30D727-2190-4736-8EEF-3EF2F4706FDE}" dt="2023-08-19T22:38:48.935" v="1110" actId="1076"/>
          <ac:spMkLst>
            <pc:docMk/>
            <pc:sldMk cId="970283705" sldId="325"/>
            <ac:spMk id="18" creationId="{C9D10B31-0FC4-5385-5727-079F6E5E733E}"/>
          </ac:spMkLst>
        </pc:spChg>
        <pc:spChg chg="add del mod">
          <ac:chgData name="Nikos Giatrakos" userId="a8af6037-9061-428b-a4d1-852ce5556e8d" providerId="ADAL" clId="{7E30D727-2190-4736-8EEF-3EF2F4706FDE}" dt="2023-08-19T22:12:09.137" v="90" actId="478"/>
          <ac:spMkLst>
            <pc:docMk/>
            <pc:sldMk cId="970283705" sldId="325"/>
            <ac:spMk id="20" creationId="{8A4F9E1E-E116-A2CF-CC9D-63E3C430EC2A}"/>
          </ac:spMkLst>
        </pc:spChg>
        <pc:spChg chg="add mod">
          <ac:chgData name="Nikos Giatrakos" userId="a8af6037-9061-428b-a4d1-852ce5556e8d" providerId="ADAL" clId="{7E30D727-2190-4736-8EEF-3EF2F4706FDE}" dt="2023-08-19T22:15:25.775" v="162" actId="207"/>
          <ac:spMkLst>
            <pc:docMk/>
            <pc:sldMk cId="970283705" sldId="325"/>
            <ac:spMk id="21" creationId="{327D8027-4CDD-D12B-8D36-FC2EAE67EC8E}"/>
          </ac:spMkLst>
        </pc:spChg>
        <pc:spChg chg="add mod">
          <ac:chgData name="Nikos Giatrakos" userId="a8af6037-9061-428b-a4d1-852ce5556e8d" providerId="ADAL" clId="{7E30D727-2190-4736-8EEF-3EF2F4706FDE}" dt="2023-08-19T22:32:07.771" v="719" actId="20577"/>
          <ac:spMkLst>
            <pc:docMk/>
            <pc:sldMk cId="970283705" sldId="325"/>
            <ac:spMk id="25" creationId="{56844514-91A4-91F4-77C8-B858EB8F5572}"/>
          </ac:spMkLst>
        </pc:spChg>
        <pc:spChg chg="add del mod">
          <ac:chgData name="Nikos Giatrakos" userId="a8af6037-9061-428b-a4d1-852ce5556e8d" providerId="ADAL" clId="{7E30D727-2190-4736-8EEF-3EF2F4706FDE}" dt="2023-08-19T22:13:21.230" v="114" actId="478"/>
          <ac:spMkLst>
            <pc:docMk/>
            <pc:sldMk cId="970283705" sldId="325"/>
            <ac:spMk id="26" creationId="{81C95605-67C9-4508-D05B-3247BBDC51F9}"/>
          </ac:spMkLst>
        </pc:spChg>
        <pc:spChg chg="add mod">
          <ac:chgData name="Nikos Giatrakos" userId="a8af6037-9061-428b-a4d1-852ce5556e8d" providerId="ADAL" clId="{7E30D727-2190-4736-8EEF-3EF2F4706FDE}" dt="2023-08-19T22:12:17.767" v="92" actId="14100"/>
          <ac:spMkLst>
            <pc:docMk/>
            <pc:sldMk cId="970283705" sldId="325"/>
            <ac:spMk id="33" creationId="{5DB4B169-726D-06C7-1C63-1745A052D048}"/>
          </ac:spMkLst>
        </pc:spChg>
        <pc:spChg chg="add mod">
          <ac:chgData name="Nikos Giatrakos" userId="a8af6037-9061-428b-a4d1-852ce5556e8d" providerId="ADAL" clId="{7E30D727-2190-4736-8EEF-3EF2F4706FDE}" dt="2023-08-19T22:13:47.175" v="143" actId="14100"/>
          <ac:spMkLst>
            <pc:docMk/>
            <pc:sldMk cId="970283705" sldId="325"/>
            <ac:spMk id="34" creationId="{25F08DAD-5A60-B2A6-BCC3-A885A5E9AC21}"/>
          </ac:spMkLst>
        </pc:spChg>
        <pc:spChg chg="add del mod">
          <ac:chgData name="Nikos Giatrakos" userId="a8af6037-9061-428b-a4d1-852ce5556e8d" providerId="ADAL" clId="{7E30D727-2190-4736-8EEF-3EF2F4706FDE}" dt="2023-08-19T22:13:24.248" v="116" actId="478"/>
          <ac:spMkLst>
            <pc:docMk/>
            <pc:sldMk cId="970283705" sldId="325"/>
            <ac:spMk id="35" creationId="{B7C79B45-98AB-0BA3-1B9F-43AD65916031}"/>
          </ac:spMkLst>
        </pc:spChg>
        <pc:spChg chg="add mod">
          <ac:chgData name="Nikos Giatrakos" userId="a8af6037-9061-428b-a4d1-852ce5556e8d" providerId="ADAL" clId="{7E30D727-2190-4736-8EEF-3EF2F4706FDE}" dt="2023-08-19T22:12:30.109" v="94" actId="1076"/>
          <ac:spMkLst>
            <pc:docMk/>
            <pc:sldMk cId="970283705" sldId="325"/>
            <ac:spMk id="40" creationId="{535EA538-5732-9AC2-6E97-68B9299172F6}"/>
          </ac:spMkLst>
        </pc:spChg>
        <pc:spChg chg="add del mod">
          <ac:chgData name="Nikos Giatrakos" userId="a8af6037-9061-428b-a4d1-852ce5556e8d" providerId="ADAL" clId="{7E30D727-2190-4736-8EEF-3EF2F4706FDE}" dt="2023-08-19T22:14:20.412" v="153" actId="478"/>
          <ac:spMkLst>
            <pc:docMk/>
            <pc:sldMk cId="970283705" sldId="325"/>
            <ac:spMk id="41" creationId="{D8F2FCFB-692B-E0D5-FB5F-1825B3931FB8}"/>
          </ac:spMkLst>
        </pc:spChg>
        <pc:spChg chg="add del mod">
          <ac:chgData name="Nikos Giatrakos" userId="a8af6037-9061-428b-a4d1-852ce5556e8d" providerId="ADAL" clId="{7E30D727-2190-4736-8EEF-3EF2F4706FDE}" dt="2023-08-19T22:11:50.613" v="85" actId="478"/>
          <ac:spMkLst>
            <pc:docMk/>
            <pc:sldMk cId="970283705" sldId="325"/>
            <ac:spMk id="45" creationId="{FD78D4EA-09A7-B63F-5500-90FAF90DF369}"/>
          </ac:spMkLst>
        </pc:spChg>
        <pc:spChg chg="mod">
          <ac:chgData name="Nikos Giatrakos" userId="a8af6037-9061-428b-a4d1-852ce5556e8d" providerId="ADAL" clId="{7E30D727-2190-4736-8EEF-3EF2F4706FDE}" dt="2023-08-19T22:10:45.869" v="55"/>
          <ac:spMkLst>
            <pc:docMk/>
            <pc:sldMk cId="970283705" sldId="325"/>
            <ac:spMk id="48" creationId="{6FD0E4F4-A158-62E6-7274-497004A9AA7F}"/>
          </ac:spMkLst>
        </pc:spChg>
        <pc:spChg chg="mod">
          <ac:chgData name="Nikos Giatrakos" userId="a8af6037-9061-428b-a4d1-852ce5556e8d" providerId="ADAL" clId="{7E30D727-2190-4736-8EEF-3EF2F4706FDE}" dt="2023-08-19T22:10:45.869" v="55"/>
          <ac:spMkLst>
            <pc:docMk/>
            <pc:sldMk cId="970283705" sldId="325"/>
            <ac:spMk id="49" creationId="{29048E09-890F-E0AC-DCD8-94979FEFD755}"/>
          </ac:spMkLst>
        </pc:spChg>
        <pc:spChg chg="mod">
          <ac:chgData name="Nikos Giatrakos" userId="a8af6037-9061-428b-a4d1-852ce5556e8d" providerId="ADAL" clId="{7E30D727-2190-4736-8EEF-3EF2F4706FDE}" dt="2023-08-19T22:10:45.869" v="55"/>
          <ac:spMkLst>
            <pc:docMk/>
            <pc:sldMk cId="970283705" sldId="325"/>
            <ac:spMk id="50" creationId="{9BF31720-434E-0547-0B2E-FBA2CA0EB24E}"/>
          </ac:spMkLst>
        </pc:spChg>
        <pc:spChg chg="mod">
          <ac:chgData name="Nikos Giatrakos" userId="a8af6037-9061-428b-a4d1-852ce5556e8d" providerId="ADAL" clId="{7E30D727-2190-4736-8EEF-3EF2F4706FDE}" dt="2023-08-19T22:10:45.869" v="55"/>
          <ac:spMkLst>
            <pc:docMk/>
            <pc:sldMk cId="970283705" sldId="325"/>
            <ac:spMk id="51" creationId="{A73399A3-8E59-1D8B-FC67-80B6950CA6C7}"/>
          </ac:spMkLst>
        </pc:spChg>
        <pc:spChg chg="mod">
          <ac:chgData name="Nikos Giatrakos" userId="a8af6037-9061-428b-a4d1-852ce5556e8d" providerId="ADAL" clId="{7E30D727-2190-4736-8EEF-3EF2F4706FDE}" dt="2023-08-19T22:10:45.869" v="55"/>
          <ac:spMkLst>
            <pc:docMk/>
            <pc:sldMk cId="970283705" sldId="325"/>
            <ac:spMk id="52" creationId="{B02ED950-4490-C9D7-2F83-FE12BF1792F2}"/>
          </ac:spMkLst>
        </pc:spChg>
        <pc:spChg chg="mod">
          <ac:chgData name="Nikos Giatrakos" userId="a8af6037-9061-428b-a4d1-852ce5556e8d" providerId="ADAL" clId="{7E30D727-2190-4736-8EEF-3EF2F4706FDE}" dt="2023-08-19T22:10:45.869" v="55"/>
          <ac:spMkLst>
            <pc:docMk/>
            <pc:sldMk cId="970283705" sldId="325"/>
            <ac:spMk id="53" creationId="{2AB13606-01A4-FCB9-7063-AB7A1D6053EF}"/>
          </ac:spMkLst>
        </pc:spChg>
        <pc:spChg chg="mod">
          <ac:chgData name="Nikos Giatrakos" userId="a8af6037-9061-428b-a4d1-852ce5556e8d" providerId="ADAL" clId="{7E30D727-2190-4736-8EEF-3EF2F4706FDE}" dt="2023-08-19T22:10:45.869" v="55"/>
          <ac:spMkLst>
            <pc:docMk/>
            <pc:sldMk cId="970283705" sldId="325"/>
            <ac:spMk id="54" creationId="{73AFF95F-D161-C2D7-09A2-41FE322D0D2C}"/>
          </ac:spMkLst>
        </pc:spChg>
        <pc:spChg chg="mod">
          <ac:chgData name="Nikos Giatrakos" userId="a8af6037-9061-428b-a4d1-852ce5556e8d" providerId="ADAL" clId="{7E30D727-2190-4736-8EEF-3EF2F4706FDE}" dt="2023-08-19T22:10:45.869" v="55"/>
          <ac:spMkLst>
            <pc:docMk/>
            <pc:sldMk cId="970283705" sldId="325"/>
            <ac:spMk id="55" creationId="{74595FF6-5838-56D6-8046-91F0CDF66B14}"/>
          </ac:spMkLst>
        </pc:spChg>
        <pc:spChg chg="add del mod">
          <ac:chgData name="Nikos Giatrakos" userId="a8af6037-9061-428b-a4d1-852ce5556e8d" providerId="ADAL" clId="{7E30D727-2190-4736-8EEF-3EF2F4706FDE}" dt="2023-08-19T22:12:19.838" v="93" actId="478"/>
          <ac:spMkLst>
            <pc:docMk/>
            <pc:sldMk cId="970283705" sldId="325"/>
            <ac:spMk id="67" creationId="{D9E44E62-23BF-005C-AC74-44D60837DE87}"/>
          </ac:spMkLst>
        </pc:spChg>
        <pc:spChg chg="add del mod">
          <ac:chgData name="Nikos Giatrakos" userId="a8af6037-9061-428b-a4d1-852ce5556e8d" providerId="ADAL" clId="{7E30D727-2190-4736-8EEF-3EF2F4706FDE}" dt="2023-08-19T22:11:08.562" v="60" actId="478"/>
          <ac:spMkLst>
            <pc:docMk/>
            <pc:sldMk cId="970283705" sldId="325"/>
            <ac:spMk id="69" creationId="{DE44EB51-F45F-1305-EC34-934BC9CF3CB2}"/>
          </ac:spMkLst>
        </pc:spChg>
        <pc:spChg chg="add mod">
          <ac:chgData name="Nikos Giatrakos" userId="a8af6037-9061-428b-a4d1-852ce5556e8d" providerId="ADAL" clId="{7E30D727-2190-4736-8EEF-3EF2F4706FDE}" dt="2023-08-19T22:44:48.208" v="1196" actId="1035"/>
          <ac:spMkLst>
            <pc:docMk/>
            <pc:sldMk cId="970283705" sldId="325"/>
            <ac:spMk id="92" creationId="{2F765AB3-BC7E-E23F-C7DA-B7BDC0EE1A90}"/>
          </ac:spMkLst>
        </pc:spChg>
        <pc:spChg chg="add mod">
          <ac:chgData name="Nikos Giatrakos" userId="a8af6037-9061-428b-a4d1-852ce5556e8d" providerId="ADAL" clId="{7E30D727-2190-4736-8EEF-3EF2F4706FDE}" dt="2023-08-19T22:44:48.208" v="1196" actId="1035"/>
          <ac:spMkLst>
            <pc:docMk/>
            <pc:sldMk cId="970283705" sldId="325"/>
            <ac:spMk id="93" creationId="{65FD3144-E7A3-16D0-FFF5-F2731197E2A6}"/>
          </ac:spMkLst>
        </pc:spChg>
        <pc:grpChg chg="add del mod">
          <ac:chgData name="Nikos Giatrakos" userId="a8af6037-9061-428b-a4d1-852ce5556e8d" providerId="ADAL" clId="{7E30D727-2190-4736-8EEF-3EF2F4706FDE}" dt="2023-08-19T22:14:25.149" v="156" actId="478"/>
          <ac:grpSpMkLst>
            <pc:docMk/>
            <pc:sldMk cId="970283705" sldId="325"/>
            <ac:grpSpMk id="47" creationId="{5A5B49E0-12EB-1CF5-0BFB-D79D88FD3B25}"/>
          </ac:grpSpMkLst>
        </pc:grpChg>
        <pc:picChg chg="add del mod">
          <ac:chgData name="Nikos Giatrakos" userId="a8af6037-9061-428b-a4d1-852ce5556e8d" providerId="ADAL" clId="{7E30D727-2190-4736-8EEF-3EF2F4706FDE}" dt="2023-08-19T22:12:06.762" v="89" actId="478"/>
          <ac:picMkLst>
            <pc:docMk/>
            <pc:sldMk cId="970283705" sldId="325"/>
            <ac:picMk id="19" creationId="{F10ED4A5-4A78-62AC-B7CE-4603EB64D912}"/>
          </ac:picMkLst>
        </pc:picChg>
        <pc:picChg chg="add mod">
          <ac:chgData name="Nikos Giatrakos" userId="a8af6037-9061-428b-a4d1-852ce5556e8d" providerId="ADAL" clId="{7E30D727-2190-4736-8EEF-3EF2F4706FDE}" dt="2023-08-19T22:11:25.017" v="65" actId="1076"/>
          <ac:picMkLst>
            <pc:docMk/>
            <pc:sldMk cId="970283705" sldId="325"/>
            <ac:picMk id="22" creationId="{4D90B920-72C7-035E-A059-0BD2B63D5412}"/>
          </ac:picMkLst>
        </pc:picChg>
        <pc:picChg chg="add del mod">
          <ac:chgData name="Nikos Giatrakos" userId="a8af6037-9061-428b-a4d1-852ce5556e8d" providerId="ADAL" clId="{7E30D727-2190-4736-8EEF-3EF2F4706FDE}" dt="2023-08-19T22:11:09.753" v="61" actId="478"/>
          <ac:picMkLst>
            <pc:docMk/>
            <pc:sldMk cId="970283705" sldId="325"/>
            <ac:picMk id="23" creationId="{67D89CC5-DF62-024A-FD0C-38350D5C6B42}"/>
          </ac:picMkLst>
        </pc:picChg>
        <pc:picChg chg="add del mod">
          <ac:chgData name="Nikos Giatrakos" userId="a8af6037-9061-428b-a4d1-852ce5556e8d" providerId="ADAL" clId="{7E30D727-2190-4736-8EEF-3EF2F4706FDE}" dt="2023-08-19T22:11:10.685" v="62" actId="478"/>
          <ac:picMkLst>
            <pc:docMk/>
            <pc:sldMk cId="970283705" sldId="325"/>
            <ac:picMk id="24" creationId="{9C19C9AB-B90C-4ACB-5E59-FA4CB1BAE42C}"/>
          </ac:picMkLst>
        </pc:picChg>
        <pc:picChg chg="add mod">
          <ac:chgData name="Nikos Giatrakos" userId="a8af6037-9061-428b-a4d1-852ce5556e8d" providerId="ADAL" clId="{7E30D727-2190-4736-8EEF-3EF2F4706FDE}" dt="2023-08-19T22:10:45.869" v="55"/>
          <ac:picMkLst>
            <pc:docMk/>
            <pc:sldMk cId="970283705" sldId="325"/>
            <ac:picMk id="27" creationId="{B7D72821-9A80-D961-D9A4-D85F45A9530F}"/>
          </ac:picMkLst>
        </pc:picChg>
        <pc:picChg chg="add mod">
          <ac:chgData name="Nikos Giatrakos" userId="a8af6037-9061-428b-a4d1-852ce5556e8d" providerId="ADAL" clId="{7E30D727-2190-4736-8EEF-3EF2F4706FDE}" dt="2023-08-19T22:10:45.869" v="55"/>
          <ac:picMkLst>
            <pc:docMk/>
            <pc:sldMk cId="970283705" sldId="325"/>
            <ac:picMk id="44" creationId="{9FD35756-6E81-0059-F395-C17275DC7880}"/>
          </ac:picMkLst>
        </pc:picChg>
        <pc:picChg chg="add del mod">
          <ac:chgData name="Nikos Giatrakos" userId="a8af6037-9061-428b-a4d1-852ce5556e8d" providerId="ADAL" clId="{7E30D727-2190-4736-8EEF-3EF2F4706FDE}" dt="2023-08-19T22:11:49.785" v="84" actId="478"/>
          <ac:picMkLst>
            <pc:docMk/>
            <pc:sldMk cId="970283705" sldId="325"/>
            <ac:picMk id="46" creationId="{46D2B125-06BC-4732-4BC5-FC2B73154AFF}"/>
          </ac:picMkLst>
        </pc:picChg>
        <pc:picChg chg="mod">
          <ac:chgData name="Nikos Giatrakos" userId="a8af6037-9061-428b-a4d1-852ce5556e8d" providerId="ADAL" clId="{7E30D727-2190-4736-8EEF-3EF2F4706FDE}" dt="2023-08-19T22:10:45.869" v="55"/>
          <ac:picMkLst>
            <pc:docMk/>
            <pc:sldMk cId="970283705" sldId="325"/>
            <ac:picMk id="65" creationId="{8BD38BE3-BE09-FBA6-B5F8-33290DD729BB}"/>
          </ac:picMkLst>
        </pc:picChg>
        <pc:picChg chg="mod">
          <ac:chgData name="Nikos Giatrakos" userId="a8af6037-9061-428b-a4d1-852ce5556e8d" providerId="ADAL" clId="{7E30D727-2190-4736-8EEF-3EF2F4706FDE}" dt="2023-08-19T22:10:45.869" v="55"/>
          <ac:picMkLst>
            <pc:docMk/>
            <pc:sldMk cId="970283705" sldId="325"/>
            <ac:picMk id="66" creationId="{E939C25A-E883-637C-112D-8B133AF7E27F}"/>
          </ac:picMkLst>
        </pc:picChg>
        <pc:picChg chg="add mod">
          <ac:chgData name="Nikos Giatrakos" userId="a8af6037-9061-428b-a4d1-852ce5556e8d" providerId="ADAL" clId="{7E30D727-2190-4736-8EEF-3EF2F4706FDE}" dt="2023-08-21T10:21:41.874" v="3369" actId="1076"/>
          <ac:picMkLst>
            <pc:docMk/>
            <pc:sldMk cId="970283705" sldId="325"/>
            <ac:picMk id="68" creationId="{DFDF8207-6074-F580-8979-0438FCCCFFFA}"/>
          </ac:picMkLst>
        </pc:picChg>
        <pc:picChg chg="add del mod">
          <ac:chgData name="Nikos Giatrakos" userId="a8af6037-9061-428b-a4d1-852ce5556e8d" providerId="ADAL" clId="{7E30D727-2190-4736-8EEF-3EF2F4706FDE}" dt="2023-08-19T22:13:10.776" v="111" actId="478"/>
          <ac:picMkLst>
            <pc:docMk/>
            <pc:sldMk cId="970283705" sldId="325"/>
            <ac:picMk id="70" creationId="{3DF8BC63-2AC0-E408-3F6F-8A6EC9CC1CF9}"/>
          </ac:picMkLst>
        </pc:picChg>
        <pc:picChg chg="add del mod">
          <ac:chgData name="Nikos Giatrakos" userId="a8af6037-9061-428b-a4d1-852ce5556e8d" providerId="ADAL" clId="{7E30D727-2190-4736-8EEF-3EF2F4706FDE}" dt="2023-08-19T22:11:11.506" v="63" actId="478"/>
          <ac:picMkLst>
            <pc:docMk/>
            <pc:sldMk cId="970283705" sldId="325"/>
            <ac:picMk id="71" creationId="{69400950-A6A9-1366-B1F4-59708EAA8CD8}"/>
          </ac:picMkLst>
        </pc:picChg>
        <pc:picChg chg="add mod">
          <ac:chgData name="Nikos Giatrakos" userId="a8af6037-9061-428b-a4d1-852ce5556e8d" providerId="ADAL" clId="{7E30D727-2190-4736-8EEF-3EF2F4706FDE}" dt="2023-08-19T22:11:27.222" v="66" actId="1076"/>
          <ac:picMkLst>
            <pc:docMk/>
            <pc:sldMk cId="970283705" sldId="325"/>
            <ac:picMk id="72" creationId="{55268EA5-4F6C-452C-CB36-6D0E4B07E51F}"/>
          </ac:picMkLst>
        </pc:picChg>
        <pc:picChg chg="add mod">
          <ac:chgData name="Nikos Giatrakos" userId="a8af6037-9061-428b-a4d1-852ce5556e8d" providerId="ADAL" clId="{7E30D727-2190-4736-8EEF-3EF2F4706FDE}" dt="2023-08-19T22:10:45.869" v="55"/>
          <ac:picMkLst>
            <pc:docMk/>
            <pc:sldMk cId="970283705" sldId="325"/>
            <ac:picMk id="73" creationId="{35D41541-1629-FAD1-2B6D-7D554CF6D749}"/>
          </ac:picMkLst>
        </pc:picChg>
        <pc:picChg chg="add mod">
          <ac:chgData name="Nikos Giatrakos" userId="a8af6037-9061-428b-a4d1-852ce5556e8d" providerId="ADAL" clId="{7E30D727-2190-4736-8EEF-3EF2F4706FDE}" dt="2023-08-19T22:10:45.869" v="55"/>
          <ac:picMkLst>
            <pc:docMk/>
            <pc:sldMk cId="970283705" sldId="325"/>
            <ac:picMk id="74" creationId="{DE594F6D-9DB6-784B-A5D0-4C1F50C7E2A2}"/>
          </ac:picMkLst>
        </pc:picChg>
        <pc:picChg chg="add mod">
          <ac:chgData name="Nikos Giatrakos" userId="a8af6037-9061-428b-a4d1-852ce5556e8d" providerId="ADAL" clId="{7E30D727-2190-4736-8EEF-3EF2F4706FDE}" dt="2023-08-19T22:10:45.869" v="55"/>
          <ac:picMkLst>
            <pc:docMk/>
            <pc:sldMk cId="970283705" sldId="325"/>
            <ac:picMk id="75" creationId="{629D09D5-1F1F-7E4A-2F79-BF739DB3C61C}"/>
          </ac:picMkLst>
        </pc:picChg>
        <pc:picChg chg="add mod">
          <ac:chgData name="Nikos Giatrakos" userId="a8af6037-9061-428b-a4d1-852ce5556e8d" providerId="ADAL" clId="{7E30D727-2190-4736-8EEF-3EF2F4706FDE}" dt="2023-08-19T22:10:45.869" v="55"/>
          <ac:picMkLst>
            <pc:docMk/>
            <pc:sldMk cId="970283705" sldId="325"/>
            <ac:picMk id="76" creationId="{73FCF246-1C81-7248-7B24-623EBFC03CF9}"/>
          </ac:picMkLst>
        </pc:picChg>
        <pc:picChg chg="add mod">
          <ac:chgData name="Nikos Giatrakos" userId="a8af6037-9061-428b-a4d1-852ce5556e8d" providerId="ADAL" clId="{7E30D727-2190-4736-8EEF-3EF2F4706FDE}" dt="2023-08-19T22:13:49.638" v="144" actId="1076"/>
          <ac:picMkLst>
            <pc:docMk/>
            <pc:sldMk cId="970283705" sldId="325"/>
            <ac:picMk id="77" creationId="{0470FA9D-7025-2A64-A3CE-4046132C2827}"/>
          </ac:picMkLst>
        </pc:picChg>
        <pc:picChg chg="add del mod">
          <ac:chgData name="Nikos Giatrakos" userId="a8af6037-9061-428b-a4d1-852ce5556e8d" providerId="ADAL" clId="{7E30D727-2190-4736-8EEF-3EF2F4706FDE}" dt="2023-08-19T22:13:22.095" v="115" actId="478"/>
          <ac:picMkLst>
            <pc:docMk/>
            <pc:sldMk cId="970283705" sldId="325"/>
            <ac:picMk id="78" creationId="{BAB0F610-1996-F589-F8E0-186CE23E689E}"/>
          </ac:picMkLst>
        </pc:picChg>
        <pc:cxnChg chg="add del mod">
          <ac:chgData name="Nikos Giatrakos" userId="a8af6037-9061-428b-a4d1-852ce5556e8d" providerId="ADAL" clId="{7E30D727-2190-4736-8EEF-3EF2F4706FDE}" dt="2023-08-19T22:11:12.870" v="64" actId="478"/>
          <ac:cxnSpMkLst>
            <pc:docMk/>
            <pc:sldMk cId="970283705" sldId="325"/>
            <ac:cxnSpMk id="12" creationId="{EE1DECF4-ED93-7D4B-7548-65C0A859510B}"/>
          </ac:cxnSpMkLst>
        </pc:cxnChg>
        <pc:cxnChg chg="add del mod">
          <ac:chgData name="Nikos Giatrakos" userId="a8af6037-9061-428b-a4d1-852ce5556e8d" providerId="ADAL" clId="{7E30D727-2190-4736-8EEF-3EF2F4706FDE}" dt="2023-08-19T22:11:59.103" v="88" actId="478"/>
          <ac:cxnSpMkLst>
            <pc:docMk/>
            <pc:sldMk cId="970283705" sldId="325"/>
            <ac:cxnSpMk id="13" creationId="{B92D58C6-3596-1279-093C-C583B49F4829}"/>
          </ac:cxnSpMkLst>
        </pc:cxnChg>
        <pc:cxnChg chg="add del mod">
          <ac:chgData name="Nikos Giatrakos" userId="a8af6037-9061-428b-a4d1-852ce5556e8d" providerId="ADAL" clId="{7E30D727-2190-4736-8EEF-3EF2F4706FDE}" dt="2023-08-19T22:11:57.095" v="87" actId="478"/>
          <ac:cxnSpMkLst>
            <pc:docMk/>
            <pc:sldMk cId="970283705" sldId="325"/>
            <ac:cxnSpMk id="14" creationId="{5DFD7678-3220-5C3D-3758-73368B6C85FD}"/>
          </ac:cxnSpMkLst>
        </pc:cxnChg>
        <pc:cxnChg chg="add mod">
          <ac:chgData name="Nikos Giatrakos" userId="a8af6037-9061-428b-a4d1-852ce5556e8d" providerId="ADAL" clId="{7E30D727-2190-4736-8EEF-3EF2F4706FDE}" dt="2023-08-19T22:12:40.037" v="96" actId="14100"/>
          <ac:cxnSpMkLst>
            <pc:docMk/>
            <pc:sldMk cId="970283705" sldId="325"/>
            <ac:cxnSpMk id="15" creationId="{CC7687C9-8619-5597-F930-B2A81FF97C39}"/>
          </ac:cxnSpMkLst>
        </pc:cxnChg>
        <pc:cxnChg chg="add mod">
          <ac:chgData name="Nikos Giatrakos" userId="a8af6037-9061-428b-a4d1-852ce5556e8d" providerId="ADAL" clId="{7E30D727-2190-4736-8EEF-3EF2F4706FDE}" dt="2023-08-19T22:10:45.869" v="55"/>
          <ac:cxnSpMkLst>
            <pc:docMk/>
            <pc:sldMk cId="970283705" sldId="325"/>
            <ac:cxnSpMk id="16" creationId="{5404B19E-196A-3952-1636-7316F05D8859}"/>
          </ac:cxnSpMkLst>
        </pc:cxnChg>
        <pc:cxnChg chg="add mod">
          <ac:chgData name="Nikos Giatrakos" userId="a8af6037-9061-428b-a4d1-852ce5556e8d" providerId="ADAL" clId="{7E30D727-2190-4736-8EEF-3EF2F4706FDE}" dt="2023-08-19T22:14:51.974" v="160" actId="1076"/>
          <ac:cxnSpMkLst>
            <pc:docMk/>
            <pc:sldMk cId="970283705" sldId="325"/>
            <ac:cxnSpMk id="17" creationId="{5245AFC1-F5D7-4C6A-3D42-2B88D12849C5}"/>
          </ac:cxnSpMkLst>
        </pc:cxnChg>
        <pc:cxnChg chg="add mod">
          <ac:chgData name="Nikos Giatrakos" userId="a8af6037-9061-428b-a4d1-852ce5556e8d" providerId="ADAL" clId="{7E30D727-2190-4736-8EEF-3EF2F4706FDE}" dt="2023-08-19T22:14:51.974" v="160" actId="1076"/>
          <ac:cxnSpMkLst>
            <pc:docMk/>
            <pc:sldMk cId="970283705" sldId="325"/>
            <ac:cxnSpMk id="28" creationId="{FD59A12D-4E85-3488-133A-0A293E9092D5}"/>
          </ac:cxnSpMkLst>
        </pc:cxnChg>
        <pc:cxnChg chg="add del mod">
          <ac:chgData name="Nikos Giatrakos" userId="a8af6037-9061-428b-a4d1-852ce5556e8d" providerId="ADAL" clId="{7E30D727-2190-4736-8EEF-3EF2F4706FDE}" dt="2023-08-19T22:11:51.608" v="86" actId="478"/>
          <ac:cxnSpMkLst>
            <pc:docMk/>
            <pc:sldMk cId="970283705" sldId="325"/>
            <ac:cxnSpMk id="29" creationId="{B70D1418-C6EB-FD73-9B59-6C54ECBEE831}"/>
          </ac:cxnSpMkLst>
        </pc:cxnChg>
        <pc:cxnChg chg="add mod">
          <ac:chgData name="Nikos Giatrakos" userId="a8af6037-9061-428b-a4d1-852ce5556e8d" providerId="ADAL" clId="{7E30D727-2190-4736-8EEF-3EF2F4706FDE}" dt="2023-08-19T22:14:51.974" v="160" actId="1076"/>
          <ac:cxnSpMkLst>
            <pc:docMk/>
            <pc:sldMk cId="970283705" sldId="325"/>
            <ac:cxnSpMk id="30" creationId="{877A2538-8355-71BA-CB14-699DB7A2FC41}"/>
          </ac:cxnSpMkLst>
        </pc:cxnChg>
        <pc:cxnChg chg="add mod">
          <ac:chgData name="Nikos Giatrakos" userId="a8af6037-9061-428b-a4d1-852ce5556e8d" providerId="ADAL" clId="{7E30D727-2190-4736-8EEF-3EF2F4706FDE}" dt="2023-08-19T22:10:45.869" v="55"/>
          <ac:cxnSpMkLst>
            <pc:docMk/>
            <pc:sldMk cId="970283705" sldId="325"/>
            <ac:cxnSpMk id="31" creationId="{0CEBF1A1-5178-3F15-A63D-7D6DF39F9FC5}"/>
          </ac:cxnSpMkLst>
        </pc:cxnChg>
        <pc:cxnChg chg="add del mod">
          <ac:chgData name="Nikos Giatrakos" userId="a8af6037-9061-428b-a4d1-852ce5556e8d" providerId="ADAL" clId="{7E30D727-2190-4736-8EEF-3EF2F4706FDE}" dt="2023-08-19T22:15:00.583" v="161" actId="478"/>
          <ac:cxnSpMkLst>
            <pc:docMk/>
            <pc:sldMk cId="970283705" sldId="325"/>
            <ac:cxnSpMk id="32" creationId="{49DEEE39-9E29-A919-96F9-BFFC4AADE36B}"/>
          </ac:cxnSpMkLst>
        </pc:cxnChg>
        <pc:cxnChg chg="add del mod">
          <ac:chgData name="Nikos Giatrakos" userId="a8af6037-9061-428b-a4d1-852ce5556e8d" providerId="ADAL" clId="{7E30D727-2190-4736-8EEF-3EF2F4706FDE}" dt="2023-08-19T22:13:18.651" v="113" actId="478"/>
          <ac:cxnSpMkLst>
            <pc:docMk/>
            <pc:sldMk cId="970283705" sldId="325"/>
            <ac:cxnSpMk id="36" creationId="{7B3894A7-1B19-4BEA-406C-3C6D020CE0E7}"/>
          </ac:cxnSpMkLst>
        </pc:cxnChg>
        <pc:cxnChg chg="add mod">
          <ac:chgData name="Nikos Giatrakos" userId="a8af6037-9061-428b-a4d1-852ce5556e8d" providerId="ADAL" clId="{7E30D727-2190-4736-8EEF-3EF2F4706FDE}" dt="2023-08-19T22:13:47.175" v="143" actId="14100"/>
          <ac:cxnSpMkLst>
            <pc:docMk/>
            <pc:sldMk cId="970283705" sldId="325"/>
            <ac:cxnSpMk id="37" creationId="{18DBF2EE-760F-7936-D799-AF7E79B059BF}"/>
          </ac:cxnSpMkLst>
        </pc:cxnChg>
        <pc:cxnChg chg="add mod">
          <ac:chgData name="Nikos Giatrakos" userId="a8af6037-9061-428b-a4d1-852ce5556e8d" providerId="ADAL" clId="{7E30D727-2190-4736-8EEF-3EF2F4706FDE}" dt="2023-08-19T22:10:45.869" v="55"/>
          <ac:cxnSpMkLst>
            <pc:docMk/>
            <pc:sldMk cId="970283705" sldId="325"/>
            <ac:cxnSpMk id="38" creationId="{A8B38DC0-2D57-FB05-3FDF-9F7AFD853345}"/>
          </ac:cxnSpMkLst>
        </pc:cxnChg>
        <pc:cxnChg chg="add mod">
          <ac:chgData name="Nikos Giatrakos" userId="a8af6037-9061-428b-a4d1-852ce5556e8d" providerId="ADAL" clId="{7E30D727-2190-4736-8EEF-3EF2F4706FDE}" dt="2023-08-19T22:10:45.869" v="55"/>
          <ac:cxnSpMkLst>
            <pc:docMk/>
            <pc:sldMk cId="970283705" sldId="325"/>
            <ac:cxnSpMk id="39" creationId="{D8C05D1F-55EE-080E-50E7-0605D36B2FEF}"/>
          </ac:cxnSpMkLst>
        </pc:cxnChg>
        <pc:cxnChg chg="add del mod">
          <ac:chgData name="Nikos Giatrakos" userId="a8af6037-9061-428b-a4d1-852ce5556e8d" providerId="ADAL" clId="{7E30D727-2190-4736-8EEF-3EF2F4706FDE}" dt="2023-08-19T22:14:21.587" v="154" actId="478"/>
          <ac:cxnSpMkLst>
            <pc:docMk/>
            <pc:sldMk cId="970283705" sldId="325"/>
            <ac:cxnSpMk id="42" creationId="{55016160-60D3-CD19-FE5C-62AC425F2815}"/>
          </ac:cxnSpMkLst>
        </pc:cxnChg>
        <pc:cxnChg chg="add del mod">
          <ac:chgData name="Nikos Giatrakos" userId="a8af6037-9061-428b-a4d1-852ce5556e8d" providerId="ADAL" clId="{7E30D727-2190-4736-8EEF-3EF2F4706FDE}" dt="2023-08-19T22:14:23.055" v="155" actId="478"/>
          <ac:cxnSpMkLst>
            <pc:docMk/>
            <pc:sldMk cId="970283705" sldId="325"/>
            <ac:cxnSpMk id="43" creationId="{E9966FFE-DB06-51A0-B9DA-6EF89D8D4AA7}"/>
          </ac:cxnSpMkLst>
        </pc:cxnChg>
        <pc:cxnChg chg="mod">
          <ac:chgData name="Nikos Giatrakos" userId="a8af6037-9061-428b-a4d1-852ce5556e8d" providerId="ADAL" clId="{7E30D727-2190-4736-8EEF-3EF2F4706FDE}" dt="2023-08-19T22:14:25.149" v="156" actId="478"/>
          <ac:cxnSpMkLst>
            <pc:docMk/>
            <pc:sldMk cId="970283705" sldId="325"/>
            <ac:cxnSpMk id="56" creationId="{ECF7F17F-65AA-3F67-625C-2F5FB653A0D6}"/>
          </ac:cxnSpMkLst>
        </pc:cxnChg>
        <pc:cxnChg chg="mod">
          <ac:chgData name="Nikos Giatrakos" userId="a8af6037-9061-428b-a4d1-852ce5556e8d" providerId="ADAL" clId="{7E30D727-2190-4736-8EEF-3EF2F4706FDE}" dt="2023-08-19T22:14:25.149" v="156" actId="478"/>
          <ac:cxnSpMkLst>
            <pc:docMk/>
            <pc:sldMk cId="970283705" sldId="325"/>
            <ac:cxnSpMk id="57" creationId="{97D33AC2-0302-6066-6815-4A533D2EBB5A}"/>
          </ac:cxnSpMkLst>
        </pc:cxnChg>
        <pc:cxnChg chg="mod">
          <ac:chgData name="Nikos Giatrakos" userId="a8af6037-9061-428b-a4d1-852ce5556e8d" providerId="ADAL" clId="{7E30D727-2190-4736-8EEF-3EF2F4706FDE}" dt="2023-08-19T22:14:25.149" v="156" actId="478"/>
          <ac:cxnSpMkLst>
            <pc:docMk/>
            <pc:sldMk cId="970283705" sldId="325"/>
            <ac:cxnSpMk id="58" creationId="{457658C3-1504-8FF5-0903-A6FB6F8E7F3C}"/>
          </ac:cxnSpMkLst>
        </pc:cxnChg>
        <pc:cxnChg chg="mod">
          <ac:chgData name="Nikos Giatrakos" userId="a8af6037-9061-428b-a4d1-852ce5556e8d" providerId="ADAL" clId="{7E30D727-2190-4736-8EEF-3EF2F4706FDE}" dt="2023-08-19T22:14:25.149" v="156" actId="478"/>
          <ac:cxnSpMkLst>
            <pc:docMk/>
            <pc:sldMk cId="970283705" sldId="325"/>
            <ac:cxnSpMk id="59" creationId="{D16FE1E2-CE4F-C8BF-64E2-0356EC65AE16}"/>
          </ac:cxnSpMkLst>
        </pc:cxnChg>
        <pc:cxnChg chg="mod">
          <ac:chgData name="Nikos Giatrakos" userId="a8af6037-9061-428b-a4d1-852ce5556e8d" providerId="ADAL" clId="{7E30D727-2190-4736-8EEF-3EF2F4706FDE}" dt="2023-08-19T22:14:25.149" v="156" actId="478"/>
          <ac:cxnSpMkLst>
            <pc:docMk/>
            <pc:sldMk cId="970283705" sldId="325"/>
            <ac:cxnSpMk id="60" creationId="{1F1716CD-BA19-65FF-4355-0D30A4982C04}"/>
          </ac:cxnSpMkLst>
        </pc:cxnChg>
        <pc:cxnChg chg="mod">
          <ac:chgData name="Nikos Giatrakos" userId="a8af6037-9061-428b-a4d1-852ce5556e8d" providerId="ADAL" clId="{7E30D727-2190-4736-8EEF-3EF2F4706FDE}" dt="2023-08-19T22:14:25.149" v="156" actId="478"/>
          <ac:cxnSpMkLst>
            <pc:docMk/>
            <pc:sldMk cId="970283705" sldId="325"/>
            <ac:cxnSpMk id="61" creationId="{7AF44116-D3C9-A94E-4BB9-8CEC142ABA5D}"/>
          </ac:cxnSpMkLst>
        </pc:cxnChg>
        <pc:cxnChg chg="mod">
          <ac:chgData name="Nikos Giatrakos" userId="a8af6037-9061-428b-a4d1-852ce5556e8d" providerId="ADAL" clId="{7E30D727-2190-4736-8EEF-3EF2F4706FDE}" dt="2023-08-19T22:10:45.869" v="55"/>
          <ac:cxnSpMkLst>
            <pc:docMk/>
            <pc:sldMk cId="970283705" sldId="325"/>
            <ac:cxnSpMk id="62" creationId="{C6CC211C-794B-E93B-BAC1-F7F7E5EB0D90}"/>
          </ac:cxnSpMkLst>
        </pc:cxnChg>
        <pc:cxnChg chg="mod">
          <ac:chgData name="Nikos Giatrakos" userId="a8af6037-9061-428b-a4d1-852ce5556e8d" providerId="ADAL" clId="{7E30D727-2190-4736-8EEF-3EF2F4706FDE}" dt="2023-08-19T22:10:45.869" v="55"/>
          <ac:cxnSpMkLst>
            <pc:docMk/>
            <pc:sldMk cId="970283705" sldId="325"/>
            <ac:cxnSpMk id="63" creationId="{D4312FF6-9EA1-3882-D5D9-3AD6DBFF13AB}"/>
          </ac:cxnSpMkLst>
        </pc:cxnChg>
        <pc:cxnChg chg="mod">
          <ac:chgData name="Nikos Giatrakos" userId="a8af6037-9061-428b-a4d1-852ce5556e8d" providerId="ADAL" clId="{7E30D727-2190-4736-8EEF-3EF2F4706FDE}" dt="2023-08-19T22:10:45.869" v="55"/>
          <ac:cxnSpMkLst>
            <pc:docMk/>
            <pc:sldMk cId="970283705" sldId="325"/>
            <ac:cxnSpMk id="64" creationId="{A85DBE44-2547-57D1-3E0E-1950A7BC7058}"/>
          </ac:cxnSpMkLst>
        </pc:cxnChg>
        <pc:cxnChg chg="add mod">
          <ac:chgData name="Nikos Giatrakos" userId="a8af6037-9061-428b-a4d1-852ce5556e8d" providerId="ADAL" clId="{7E30D727-2190-4736-8EEF-3EF2F4706FDE}" dt="2023-08-19T22:23:25.180" v="660" actId="692"/>
          <ac:cxnSpMkLst>
            <pc:docMk/>
            <pc:sldMk cId="970283705" sldId="325"/>
            <ac:cxnSpMk id="90" creationId="{2CF35B40-56AD-640C-5749-313D6BE7AE4E}"/>
          </ac:cxnSpMkLst>
        </pc:cxnChg>
        <pc:cxnChg chg="add mod">
          <ac:chgData name="Nikos Giatrakos" userId="a8af6037-9061-428b-a4d1-852ce5556e8d" providerId="ADAL" clId="{7E30D727-2190-4736-8EEF-3EF2F4706FDE}" dt="2023-08-19T22:23:40.600" v="667" actId="692"/>
          <ac:cxnSpMkLst>
            <pc:docMk/>
            <pc:sldMk cId="970283705" sldId="325"/>
            <ac:cxnSpMk id="91" creationId="{AF456337-3558-1DCF-43C1-8B46CD7BDB64}"/>
          </ac:cxnSpMkLst>
        </pc:cxnChg>
      </pc:sldChg>
      <pc:sldChg chg="modSp add mod ord modAnim">
        <pc:chgData name="Nikos Giatrakos" userId="a8af6037-9061-428b-a4d1-852ce5556e8d" providerId="ADAL" clId="{7E30D727-2190-4736-8EEF-3EF2F4706FDE}" dt="2023-08-20T07:15:20.963" v="1774" actId="20577"/>
        <pc:sldMkLst>
          <pc:docMk/>
          <pc:sldMk cId="1216205760" sldId="326"/>
        </pc:sldMkLst>
        <pc:spChg chg="mod">
          <ac:chgData name="Nikos Giatrakos" userId="a8af6037-9061-428b-a4d1-852ce5556e8d" providerId="ADAL" clId="{7E30D727-2190-4736-8EEF-3EF2F4706FDE}" dt="2023-08-20T07:15:20.963" v="1774" actId="20577"/>
          <ac:spMkLst>
            <pc:docMk/>
            <pc:sldMk cId="1216205760" sldId="326"/>
            <ac:spMk id="3" creationId="{E7983872-E6A6-BB6E-4616-DD0555D0A883}"/>
          </ac:spMkLst>
        </pc:spChg>
      </pc:sldChg>
      <pc:sldChg chg="addSp delSp modSp add mod ord delAnim modAnim modShow">
        <pc:chgData name="Nikos Giatrakos" userId="a8af6037-9061-428b-a4d1-852ce5556e8d" providerId="ADAL" clId="{7E30D727-2190-4736-8EEF-3EF2F4706FDE}" dt="2023-08-20T00:05:51.628" v="1712" actId="729"/>
        <pc:sldMkLst>
          <pc:docMk/>
          <pc:sldMk cId="3965891174" sldId="327"/>
        </pc:sldMkLst>
        <pc:spChg chg="mod">
          <ac:chgData name="Nikos Giatrakos" userId="a8af6037-9061-428b-a4d1-852ce5556e8d" providerId="ADAL" clId="{7E30D727-2190-4736-8EEF-3EF2F4706FDE}" dt="2023-08-19T22:41:35.361" v="1172" actId="20577"/>
          <ac:spMkLst>
            <pc:docMk/>
            <pc:sldMk cId="3965891174" sldId="327"/>
            <ac:spMk id="12" creationId="{8703D0B8-76D0-03EE-F10C-D311A966275E}"/>
          </ac:spMkLst>
        </pc:spChg>
        <pc:spChg chg="del">
          <ac:chgData name="Nikos Giatrakos" userId="a8af6037-9061-428b-a4d1-852ce5556e8d" providerId="ADAL" clId="{7E30D727-2190-4736-8EEF-3EF2F4706FDE}" dt="2023-08-19T22:40:14.153" v="1147" actId="478"/>
          <ac:spMkLst>
            <pc:docMk/>
            <pc:sldMk cId="3965891174" sldId="327"/>
            <ac:spMk id="14" creationId="{B623B5B0-93C3-65AB-DF9D-527DA436AA0E}"/>
          </ac:spMkLst>
        </pc:spChg>
        <pc:spChg chg="del">
          <ac:chgData name="Nikos Giatrakos" userId="a8af6037-9061-428b-a4d1-852ce5556e8d" providerId="ADAL" clId="{7E30D727-2190-4736-8EEF-3EF2F4706FDE}" dt="2023-08-19T22:40:16.831" v="1149" actId="478"/>
          <ac:spMkLst>
            <pc:docMk/>
            <pc:sldMk cId="3965891174" sldId="327"/>
            <ac:spMk id="28" creationId="{FB06CBA0-388F-093A-80B9-C8E519766FC7}"/>
          </ac:spMkLst>
        </pc:spChg>
        <pc:spChg chg="mod">
          <ac:chgData name="Nikos Giatrakos" userId="a8af6037-9061-428b-a4d1-852ce5556e8d" providerId="ADAL" clId="{7E30D727-2190-4736-8EEF-3EF2F4706FDE}" dt="2023-08-19T22:42:19.713" v="1179" actId="1076"/>
          <ac:spMkLst>
            <pc:docMk/>
            <pc:sldMk cId="3965891174" sldId="327"/>
            <ac:spMk id="33" creationId="{C3DE4E5A-5CE9-98AE-C5DC-5179F6A30B5D}"/>
          </ac:spMkLst>
        </pc:spChg>
        <pc:spChg chg="del">
          <ac:chgData name="Nikos Giatrakos" userId="a8af6037-9061-428b-a4d1-852ce5556e8d" providerId="ADAL" clId="{7E30D727-2190-4736-8EEF-3EF2F4706FDE}" dt="2023-08-19T22:40:21.885" v="1152" actId="478"/>
          <ac:spMkLst>
            <pc:docMk/>
            <pc:sldMk cId="3965891174" sldId="327"/>
            <ac:spMk id="56" creationId="{AA7198C7-BD0F-36ED-93FB-F26BD2EC60BF}"/>
          </ac:spMkLst>
        </pc:spChg>
        <pc:spChg chg="del">
          <ac:chgData name="Nikos Giatrakos" userId="a8af6037-9061-428b-a4d1-852ce5556e8d" providerId="ADAL" clId="{7E30D727-2190-4736-8EEF-3EF2F4706FDE}" dt="2023-08-19T22:40:31.920" v="1156" actId="478"/>
          <ac:spMkLst>
            <pc:docMk/>
            <pc:sldMk cId="3965891174" sldId="327"/>
            <ac:spMk id="65" creationId="{431255B9-F7DF-8D09-818B-CE7C11C1F931}"/>
          </ac:spMkLst>
        </pc:spChg>
        <pc:spChg chg="del">
          <ac:chgData name="Nikos Giatrakos" userId="a8af6037-9061-428b-a4d1-852ce5556e8d" providerId="ADAL" clId="{7E30D727-2190-4736-8EEF-3EF2F4706FDE}" dt="2023-08-19T22:40:48.874" v="1164" actId="478"/>
          <ac:spMkLst>
            <pc:docMk/>
            <pc:sldMk cId="3965891174" sldId="327"/>
            <ac:spMk id="67" creationId="{D3B0B126-5386-3A88-E5E4-15114E17FD07}"/>
          </ac:spMkLst>
        </pc:spChg>
        <pc:spChg chg="del">
          <ac:chgData name="Nikos Giatrakos" userId="a8af6037-9061-428b-a4d1-852ce5556e8d" providerId="ADAL" clId="{7E30D727-2190-4736-8EEF-3EF2F4706FDE}" dt="2023-08-19T22:40:36.659" v="1158" actId="478"/>
          <ac:spMkLst>
            <pc:docMk/>
            <pc:sldMk cId="3965891174" sldId="327"/>
            <ac:spMk id="76" creationId="{CCDF0626-C33B-A229-4B90-6BB5B6852913}"/>
          </ac:spMkLst>
        </pc:spChg>
        <pc:spChg chg="mod">
          <ac:chgData name="Nikos Giatrakos" userId="a8af6037-9061-428b-a4d1-852ce5556e8d" providerId="ADAL" clId="{7E30D727-2190-4736-8EEF-3EF2F4706FDE}" dt="2023-08-19T22:41:56.033" v="1176" actId="14100"/>
          <ac:spMkLst>
            <pc:docMk/>
            <pc:sldMk cId="3965891174" sldId="327"/>
            <ac:spMk id="103" creationId="{D45F046B-44EA-E208-6CCB-339F637C84A4}"/>
          </ac:spMkLst>
        </pc:spChg>
        <pc:grpChg chg="add del mod">
          <ac:chgData name="Nikos Giatrakos" userId="a8af6037-9061-428b-a4d1-852ce5556e8d" providerId="ADAL" clId="{7E30D727-2190-4736-8EEF-3EF2F4706FDE}" dt="2023-08-19T22:41:44.727" v="1173" actId="1076"/>
          <ac:grpSpMkLst>
            <pc:docMk/>
            <pc:sldMk cId="3965891174" sldId="327"/>
            <ac:grpSpMk id="140" creationId="{5BC0FB85-007F-CEE9-63FD-656976B9158F}"/>
          </ac:grpSpMkLst>
        </pc:grpChg>
        <pc:picChg chg="add mod">
          <ac:chgData name="Nikos Giatrakos" userId="a8af6037-9061-428b-a4d1-852ce5556e8d" providerId="ADAL" clId="{7E30D727-2190-4736-8EEF-3EF2F4706FDE}" dt="2023-08-19T23:38:28.749" v="1579" actId="1076"/>
          <ac:picMkLst>
            <pc:docMk/>
            <pc:sldMk cId="3965891174" sldId="327"/>
            <ac:picMk id="26" creationId="{6E2DD98E-A04A-0C2E-FAD7-18C9A691643C}"/>
          </ac:picMkLst>
        </pc:picChg>
        <pc:picChg chg="del">
          <ac:chgData name="Nikos Giatrakos" userId="a8af6037-9061-428b-a4d1-852ce5556e8d" providerId="ADAL" clId="{7E30D727-2190-4736-8EEF-3EF2F4706FDE}" dt="2023-08-19T22:40:16.035" v="1148" actId="478"/>
          <ac:picMkLst>
            <pc:docMk/>
            <pc:sldMk cId="3965891174" sldId="327"/>
            <ac:picMk id="32" creationId="{519C5D6F-35A8-8B94-AE60-A7143348A5DF}"/>
          </ac:picMkLst>
        </pc:picChg>
        <pc:picChg chg="del">
          <ac:chgData name="Nikos Giatrakos" userId="a8af6037-9061-428b-a4d1-852ce5556e8d" providerId="ADAL" clId="{7E30D727-2190-4736-8EEF-3EF2F4706FDE}" dt="2023-08-19T22:40:39.324" v="1159" actId="478"/>
          <ac:picMkLst>
            <pc:docMk/>
            <pc:sldMk cId="3965891174" sldId="327"/>
            <ac:picMk id="36" creationId="{CC964C4B-DC0B-7367-6C5E-DD69E06BDEC3}"/>
          </ac:picMkLst>
        </pc:picChg>
        <pc:picChg chg="add mod">
          <ac:chgData name="Nikos Giatrakos" userId="a8af6037-9061-428b-a4d1-852ce5556e8d" providerId="ADAL" clId="{7E30D727-2190-4736-8EEF-3EF2F4706FDE}" dt="2023-08-19T23:37:01.089" v="1568" actId="1076"/>
          <ac:picMkLst>
            <pc:docMk/>
            <pc:sldMk cId="3965891174" sldId="327"/>
            <ac:picMk id="38" creationId="{BF006452-163F-6765-C5D8-67C5306A8B08}"/>
          </ac:picMkLst>
        </pc:picChg>
        <pc:picChg chg="add mod">
          <ac:chgData name="Nikos Giatrakos" userId="a8af6037-9061-428b-a4d1-852ce5556e8d" providerId="ADAL" clId="{7E30D727-2190-4736-8EEF-3EF2F4706FDE}" dt="2023-08-19T23:37:06.012" v="1570" actId="1076"/>
          <ac:picMkLst>
            <pc:docMk/>
            <pc:sldMk cId="3965891174" sldId="327"/>
            <ac:picMk id="41" creationId="{A34E9B1F-5A19-DA81-6AB8-0A7EA70359DF}"/>
          </ac:picMkLst>
        </pc:picChg>
        <pc:picChg chg="del">
          <ac:chgData name="Nikos Giatrakos" userId="a8af6037-9061-428b-a4d1-852ce5556e8d" providerId="ADAL" clId="{7E30D727-2190-4736-8EEF-3EF2F4706FDE}" dt="2023-08-19T22:40:45.126" v="1162" actId="478"/>
          <ac:picMkLst>
            <pc:docMk/>
            <pc:sldMk cId="3965891174" sldId="327"/>
            <ac:picMk id="42" creationId="{6342C203-E03A-C197-164B-50268186E53E}"/>
          </ac:picMkLst>
        </pc:picChg>
        <pc:picChg chg="add mod">
          <ac:chgData name="Nikos Giatrakos" userId="a8af6037-9061-428b-a4d1-852ce5556e8d" providerId="ADAL" clId="{7E30D727-2190-4736-8EEF-3EF2F4706FDE}" dt="2023-08-19T23:36:41.142" v="1567" actId="1076"/>
          <ac:picMkLst>
            <pc:docMk/>
            <pc:sldMk cId="3965891174" sldId="327"/>
            <ac:picMk id="45" creationId="{16D8E36A-E7A1-609A-F5D7-CBEA3ACE67FA}"/>
          </ac:picMkLst>
        </pc:picChg>
        <pc:picChg chg="add mod">
          <ac:chgData name="Nikos Giatrakos" userId="a8af6037-9061-428b-a4d1-852ce5556e8d" providerId="ADAL" clId="{7E30D727-2190-4736-8EEF-3EF2F4706FDE}" dt="2023-08-19T23:36:41.142" v="1567" actId="1076"/>
          <ac:picMkLst>
            <pc:docMk/>
            <pc:sldMk cId="3965891174" sldId="327"/>
            <ac:picMk id="47" creationId="{CC81775A-4FE7-09DE-3004-224897061860}"/>
          </ac:picMkLst>
        </pc:picChg>
        <pc:picChg chg="add mod">
          <ac:chgData name="Nikos Giatrakos" userId="a8af6037-9061-428b-a4d1-852ce5556e8d" providerId="ADAL" clId="{7E30D727-2190-4736-8EEF-3EF2F4706FDE}" dt="2023-08-19T23:36:41.142" v="1567" actId="1076"/>
          <ac:picMkLst>
            <pc:docMk/>
            <pc:sldMk cId="3965891174" sldId="327"/>
            <ac:picMk id="48" creationId="{9F926D07-26AF-675D-70D2-E657C5592A75}"/>
          </ac:picMkLst>
        </pc:picChg>
        <pc:picChg chg="add mod">
          <ac:chgData name="Nikos Giatrakos" userId="a8af6037-9061-428b-a4d1-852ce5556e8d" providerId="ADAL" clId="{7E30D727-2190-4736-8EEF-3EF2F4706FDE}" dt="2023-08-19T23:36:41.142" v="1567" actId="1076"/>
          <ac:picMkLst>
            <pc:docMk/>
            <pc:sldMk cId="3965891174" sldId="327"/>
            <ac:picMk id="49" creationId="{441C7BBB-F466-47CE-A53D-86BEC74E76E6}"/>
          </ac:picMkLst>
        </pc:picChg>
        <pc:picChg chg="add mod">
          <ac:chgData name="Nikos Giatrakos" userId="a8af6037-9061-428b-a4d1-852ce5556e8d" providerId="ADAL" clId="{7E30D727-2190-4736-8EEF-3EF2F4706FDE}" dt="2023-08-19T23:37:28.373" v="1576" actId="1076"/>
          <ac:picMkLst>
            <pc:docMk/>
            <pc:sldMk cId="3965891174" sldId="327"/>
            <ac:picMk id="51" creationId="{AFE0F6B4-26FB-B165-03B8-AB07EAA1CC0E}"/>
          </ac:picMkLst>
        </pc:picChg>
        <pc:picChg chg="add mod">
          <ac:chgData name="Nikos Giatrakos" userId="a8af6037-9061-428b-a4d1-852ce5556e8d" providerId="ADAL" clId="{7E30D727-2190-4736-8EEF-3EF2F4706FDE}" dt="2023-08-19T23:36:41.142" v="1567" actId="1076"/>
          <ac:picMkLst>
            <pc:docMk/>
            <pc:sldMk cId="3965891174" sldId="327"/>
            <ac:picMk id="53" creationId="{DABB42DA-B45D-6361-4DC8-BD79825D12BF}"/>
          </ac:picMkLst>
        </pc:picChg>
        <pc:picChg chg="add mod">
          <ac:chgData name="Nikos Giatrakos" userId="a8af6037-9061-428b-a4d1-852ce5556e8d" providerId="ADAL" clId="{7E30D727-2190-4736-8EEF-3EF2F4706FDE}" dt="2023-08-19T23:36:10.295" v="1561" actId="1076"/>
          <ac:picMkLst>
            <pc:docMk/>
            <pc:sldMk cId="3965891174" sldId="327"/>
            <ac:picMk id="60" creationId="{1078ADF9-9A35-AB1B-3EC1-CCB3C88D4BD6}"/>
          </ac:picMkLst>
        </pc:picChg>
        <pc:picChg chg="add del mod">
          <ac:chgData name="Nikos Giatrakos" userId="a8af6037-9061-428b-a4d1-852ce5556e8d" providerId="ADAL" clId="{7E30D727-2190-4736-8EEF-3EF2F4706FDE}" dt="2023-08-19T23:37:15.711" v="1571" actId="478"/>
          <ac:picMkLst>
            <pc:docMk/>
            <pc:sldMk cId="3965891174" sldId="327"/>
            <ac:picMk id="61" creationId="{10D725C6-C279-7C43-99E4-D3C0F661DC0D}"/>
          </ac:picMkLst>
        </pc:picChg>
        <pc:picChg chg="add del mod">
          <ac:chgData name="Nikos Giatrakos" userId="a8af6037-9061-428b-a4d1-852ce5556e8d" providerId="ADAL" clId="{7E30D727-2190-4736-8EEF-3EF2F4706FDE}" dt="2023-08-19T23:37:15.711" v="1571" actId="478"/>
          <ac:picMkLst>
            <pc:docMk/>
            <pc:sldMk cId="3965891174" sldId="327"/>
            <ac:picMk id="62" creationId="{54906FC3-9D68-15C1-A4E1-97EB90DBFA02}"/>
          </ac:picMkLst>
        </pc:picChg>
        <pc:picChg chg="add mod">
          <ac:chgData name="Nikos Giatrakos" userId="a8af6037-9061-428b-a4d1-852ce5556e8d" providerId="ADAL" clId="{7E30D727-2190-4736-8EEF-3EF2F4706FDE}" dt="2023-08-19T23:37:23.845" v="1575" actId="1076"/>
          <ac:picMkLst>
            <pc:docMk/>
            <pc:sldMk cId="3965891174" sldId="327"/>
            <ac:picMk id="66" creationId="{B89C32B6-E9A9-B65C-0624-7797A143BE24}"/>
          </ac:picMkLst>
        </pc:picChg>
        <pc:picChg chg="add mod">
          <ac:chgData name="Nikos Giatrakos" userId="a8af6037-9061-428b-a4d1-852ce5556e8d" providerId="ADAL" clId="{7E30D727-2190-4736-8EEF-3EF2F4706FDE}" dt="2023-08-19T23:37:21.417" v="1574" actId="1076"/>
          <ac:picMkLst>
            <pc:docMk/>
            <pc:sldMk cId="3965891174" sldId="327"/>
            <ac:picMk id="68" creationId="{5C524B7B-303F-D60B-6D53-C7F33A7AD1AC}"/>
          </ac:picMkLst>
        </pc:picChg>
        <pc:picChg chg="add mod">
          <ac:chgData name="Nikos Giatrakos" userId="a8af6037-9061-428b-a4d1-852ce5556e8d" providerId="ADAL" clId="{7E30D727-2190-4736-8EEF-3EF2F4706FDE}" dt="2023-08-19T23:43:33.542" v="1592" actId="1076"/>
          <ac:picMkLst>
            <pc:docMk/>
            <pc:sldMk cId="3965891174" sldId="327"/>
            <ac:picMk id="70" creationId="{34709985-7063-39E3-D56A-24F7ED10ACEF}"/>
          </ac:picMkLst>
        </pc:picChg>
        <pc:picChg chg="add mod">
          <ac:chgData name="Nikos Giatrakos" userId="a8af6037-9061-428b-a4d1-852ce5556e8d" providerId="ADAL" clId="{7E30D727-2190-4736-8EEF-3EF2F4706FDE}" dt="2023-08-19T23:43:39.109" v="1594" actId="1076"/>
          <ac:picMkLst>
            <pc:docMk/>
            <pc:sldMk cId="3965891174" sldId="327"/>
            <ac:picMk id="71" creationId="{9E8F6D5A-D070-B7A8-0F4C-6A9D086B3EB6}"/>
          </ac:picMkLst>
        </pc:picChg>
        <pc:picChg chg="add mod">
          <ac:chgData name="Nikos Giatrakos" userId="a8af6037-9061-428b-a4d1-852ce5556e8d" providerId="ADAL" clId="{7E30D727-2190-4736-8EEF-3EF2F4706FDE}" dt="2023-08-19T23:43:43.388" v="1596" actId="1076"/>
          <ac:picMkLst>
            <pc:docMk/>
            <pc:sldMk cId="3965891174" sldId="327"/>
            <ac:picMk id="72" creationId="{14952371-8542-E4FC-BC0C-97A1CC714B2E}"/>
          </ac:picMkLst>
        </pc:picChg>
        <pc:picChg chg="add del mod">
          <ac:chgData name="Nikos Giatrakos" userId="a8af6037-9061-428b-a4d1-852ce5556e8d" providerId="ADAL" clId="{7E30D727-2190-4736-8EEF-3EF2F4706FDE}" dt="2023-08-19T23:46:58.593" v="1610" actId="478"/>
          <ac:picMkLst>
            <pc:docMk/>
            <pc:sldMk cId="3965891174" sldId="327"/>
            <ac:picMk id="73" creationId="{428C8D26-96D9-F6A1-E404-BBB581D48F3C}"/>
          </ac:picMkLst>
        </pc:picChg>
        <pc:picChg chg="mod">
          <ac:chgData name="Nikos Giatrakos" userId="a8af6037-9061-428b-a4d1-852ce5556e8d" providerId="ADAL" clId="{7E30D727-2190-4736-8EEF-3EF2F4706FDE}" dt="2023-08-19T22:41:44.727" v="1173" actId="1076"/>
          <ac:picMkLst>
            <pc:docMk/>
            <pc:sldMk cId="3965891174" sldId="327"/>
            <ac:picMk id="124" creationId="{B03844AA-4695-2E5A-BF02-2E3A4EBE077E}"/>
          </ac:picMkLst>
        </pc:picChg>
        <pc:picChg chg="del">
          <ac:chgData name="Nikos Giatrakos" userId="a8af6037-9061-428b-a4d1-852ce5556e8d" providerId="ADAL" clId="{7E30D727-2190-4736-8EEF-3EF2F4706FDE}" dt="2023-08-19T22:40:19.947" v="1151" actId="478"/>
          <ac:picMkLst>
            <pc:docMk/>
            <pc:sldMk cId="3965891174" sldId="327"/>
            <ac:picMk id="136" creationId="{DB0E9A61-0225-F859-2E24-958C7DEA4EC7}"/>
          </ac:picMkLst>
        </pc:picChg>
        <pc:cxnChg chg="del mod">
          <ac:chgData name="Nikos Giatrakos" userId="a8af6037-9061-428b-a4d1-852ce5556e8d" providerId="ADAL" clId="{7E30D727-2190-4736-8EEF-3EF2F4706FDE}" dt="2023-08-19T22:40:18.198" v="1150" actId="478"/>
          <ac:cxnSpMkLst>
            <pc:docMk/>
            <pc:sldMk cId="3965891174" sldId="327"/>
            <ac:cxnSpMk id="2" creationId="{8B7C5C66-4DDD-EDC0-BD96-815FA2EAEF3F}"/>
          </ac:cxnSpMkLst>
        </pc:cxnChg>
        <pc:cxnChg chg="mod">
          <ac:chgData name="Nikos Giatrakos" userId="a8af6037-9061-428b-a4d1-852ce5556e8d" providerId="ADAL" clId="{7E30D727-2190-4736-8EEF-3EF2F4706FDE}" dt="2023-08-19T22:40:59.048" v="1166" actId="1076"/>
          <ac:cxnSpMkLst>
            <pc:docMk/>
            <pc:sldMk cId="3965891174" sldId="327"/>
            <ac:cxnSpMk id="10" creationId="{8E14BC00-67AE-E4D2-C8D7-BA521C3B11EC}"/>
          </ac:cxnSpMkLst>
        </pc:cxnChg>
        <pc:cxnChg chg="mod">
          <ac:chgData name="Nikos Giatrakos" userId="a8af6037-9061-428b-a4d1-852ce5556e8d" providerId="ADAL" clId="{7E30D727-2190-4736-8EEF-3EF2F4706FDE}" dt="2023-08-19T22:40:59.048" v="1166" actId="1076"/>
          <ac:cxnSpMkLst>
            <pc:docMk/>
            <pc:sldMk cId="3965891174" sldId="327"/>
            <ac:cxnSpMk id="30" creationId="{7A15EE52-AD84-7B4D-A9BA-40ADCAEF353F}"/>
          </ac:cxnSpMkLst>
        </pc:cxnChg>
        <pc:cxnChg chg="del mod">
          <ac:chgData name="Nikos Giatrakos" userId="a8af6037-9061-428b-a4d1-852ce5556e8d" providerId="ADAL" clId="{7E30D727-2190-4736-8EEF-3EF2F4706FDE}" dt="2023-08-19T22:40:40.996" v="1160" actId="478"/>
          <ac:cxnSpMkLst>
            <pc:docMk/>
            <pc:sldMk cId="3965891174" sldId="327"/>
            <ac:cxnSpMk id="79" creationId="{2C13400F-BD82-519E-DC96-C1F7F87E3263}"/>
          </ac:cxnSpMkLst>
        </pc:cxnChg>
        <pc:cxnChg chg="mod">
          <ac:chgData name="Nikos Giatrakos" userId="a8af6037-9061-428b-a4d1-852ce5556e8d" providerId="ADAL" clId="{7E30D727-2190-4736-8EEF-3EF2F4706FDE}" dt="2023-08-19T22:41:18.303" v="1170" actId="14100"/>
          <ac:cxnSpMkLst>
            <pc:docMk/>
            <pc:sldMk cId="3965891174" sldId="327"/>
            <ac:cxnSpMk id="80" creationId="{CB3929E9-83A0-2DD1-0E99-7124A7AE1939}"/>
          </ac:cxnSpMkLst>
        </pc:cxnChg>
        <pc:cxnChg chg="del mod">
          <ac:chgData name="Nikos Giatrakos" userId="a8af6037-9061-428b-a4d1-852ce5556e8d" providerId="ADAL" clId="{7E30D727-2190-4736-8EEF-3EF2F4706FDE}" dt="2023-08-19T22:40:42.838" v="1161" actId="478"/>
          <ac:cxnSpMkLst>
            <pc:docMk/>
            <pc:sldMk cId="3965891174" sldId="327"/>
            <ac:cxnSpMk id="83" creationId="{AE258D06-E3F9-FFFB-CA1B-14FF237CB436}"/>
          </ac:cxnSpMkLst>
        </pc:cxnChg>
        <pc:cxnChg chg="del mod">
          <ac:chgData name="Nikos Giatrakos" userId="a8af6037-9061-428b-a4d1-852ce5556e8d" providerId="ADAL" clId="{7E30D727-2190-4736-8EEF-3EF2F4706FDE}" dt="2023-08-19T22:40:47.030" v="1163" actId="478"/>
          <ac:cxnSpMkLst>
            <pc:docMk/>
            <pc:sldMk cId="3965891174" sldId="327"/>
            <ac:cxnSpMk id="86" creationId="{0EF0BD7E-E43A-EE2A-8D7B-86C52761DACB}"/>
          </ac:cxnSpMkLst>
        </pc:cxnChg>
        <pc:cxnChg chg="mod">
          <ac:chgData name="Nikos Giatrakos" userId="a8af6037-9061-428b-a4d1-852ce5556e8d" providerId="ADAL" clId="{7E30D727-2190-4736-8EEF-3EF2F4706FDE}" dt="2023-08-19T22:40:25.518" v="1154" actId="478"/>
          <ac:cxnSpMkLst>
            <pc:docMk/>
            <pc:sldMk cId="3965891174" sldId="327"/>
            <ac:cxnSpMk id="90" creationId="{832FDD39-D19E-DC09-91F4-E8F3E871F5D6}"/>
          </ac:cxnSpMkLst>
        </pc:cxnChg>
        <pc:cxnChg chg="mod">
          <ac:chgData name="Nikos Giatrakos" userId="a8af6037-9061-428b-a4d1-852ce5556e8d" providerId="ADAL" clId="{7E30D727-2190-4736-8EEF-3EF2F4706FDE}" dt="2023-08-19T22:40:25.518" v="1154" actId="478"/>
          <ac:cxnSpMkLst>
            <pc:docMk/>
            <pc:sldMk cId="3965891174" sldId="327"/>
            <ac:cxnSpMk id="93" creationId="{66BF8F0D-0EC3-CF1C-1357-68CD083EFCF8}"/>
          </ac:cxnSpMkLst>
        </pc:cxnChg>
        <pc:cxnChg chg="mod">
          <ac:chgData name="Nikos Giatrakos" userId="a8af6037-9061-428b-a4d1-852ce5556e8d" providerId="ADAL" clId="{7E30D727-2190-4736-8EEF-3EF2F4706FDE}" dt="2023-08-19T22:40:25.518" v="1154" actId="478"/>
          <ac:cxnSpMkLst>
            <pc:docMk/>
            <pc:sldMk cId="3965891174" sldId="327"/>
            <ac:cxnSpMk id="96" creationId="{68402FF0-8F6B-7195-8366-6B28D8551256}"/>
          </ac:cxnSpMkLst>
        </pc:cxnChg>
        <pc:cxnChg chg="del">
          <ac:chgData name="Nikos Giatrakos" userId="a8af6037-9061-428b-a4d1-852ce5556e8d" providerId="ADAL" clId="{7E30D727-2190-4736-8EEF-3EF2F4706FDE}" dt="2023-08-19T22:40:29.497" v="1155" actId="478"/>
          <ac:cxnSpMkLst>
            <pc:docMk/>
            <pc:sldMk cId="3965891174" sldId="327"/>
            <ac:cxnSpMk id="99" creationId="{169BC927-B999-040A-91E9-5D58A9EA08D5}"/>
          </ac:cxnSpMkLst>
        </pc:cxnChg>
        <pc:cxnChg chg="del">
          <ac:chgData name="Nikos Giatrakos" userId="a8af6037-9061-428b-a4d1-852ce5556e8d" providerId="ADAL" clId="{7E30D727-2190-4736-8EEF-3EF2F4706FDE}" dt="2023-08-19T22:40:33.971" v="1157" actId="478"/>
          <ac:cxnSpMkLst>
            <pc:docMk/>
            <pc:sldMk cId="3965891174" sldId="327"/>
            <ac:cxnSpMk id="100" creationId="{9FA41DC7-801C-2138-6567-04CB37F4742F}"/>
          </ac:cxnSpMkLst>
        </pc:cxnChg>
        <pc:cxnChg chg="del">
          <ac:chgData name="Nikos Giatrakos" userId="a8af6037-9061-428b-a4d1-852ce5556e8d" providerId="ADAL" clId="{7E30D727-2190-4736-8EEF-3EF2F4706FDE}" dt="2023-08-19T22:40:51.345" v="1165" actId="478"/>
          <ac:cxnSpMkLst>
            <pc:docMk/>
            <pc:sldMk cId="3965891174" sldId="327"/>
            <ac:cxnSpMk id="101" creationId="{ED1A3DC5-7269-9063-3ED8-89FA561317B2}"/>
          </ac:cxnSpMkLst>
        </pc:cxnChg>
        <pc:cxnChg chg="mod">
          <ac:chgData name="Nikos Giatrakos" userId="a8af6037-9061-428b-a4d1-852ce5556e8d" providerId="ADAL" clId="{7E30D727-2190-4736-8EEF-3EF2F4706FDE}" dt="2023-08-19T22:42:06.476" v="1178" actId="14100"/>
          <ac:cxnSpMkLst>
            <pc:docMk/>
            <pc:sldMk cId="3965891174" sldId="327"/>
            <ac:cxnSpMk id="105" creationId="{9579433F-446F-A5E3-EA71-971E99ECE753}"/>
          </ac:cxnSpMkLst>
        </pc:cxnChg>
        <pc:cxnChg chg="mod">
          <ac:chgData name="Nikos Giatrakos" userId="a8af6037-9061-428b-a4d1-852ce5556e8d" providerId="ADAL" clId="{7E30D727-2190-4736-8EEF-3EF2F4706FDE}" dt="2023-08-19T22:42:00.118" v="1177" actId="14100"/>
          <ac:cxnSpMkLst>
            <pc:docMk/>
            <pc:sldMk cId="3965891174" sldId="327"/>
            <ac:cxnSpMk id="107" creationId="{49BDC07B-6A89-8B08-EE85-B31B858FC2CC}"/>
          </ac:cxnSpMkLst>
        </pc:cxnChg>
      </pc:sldChg>
      <pc:sldChg chg="addSp delSp modSp add mod">
        <pc:chgData name="Nikos Giatrakos" userId="a8af6037-9061-428b-a4d1-852ce5556e8d" providerId="ADAL" clId="{7E30D727-2190-4736-8EEF-3EF2F4706FDE}" dt="2023-08-20T22:43:15.660" v="3265"/>
        <pc:sldMkLst>
          <pc:docMk/>
          <pc:sldMk cId="2150975326" sldId="328"/>
        </pc:sldMkLst>
        <pc:spChg chg="mod">
          <ac:chgData name="Nikos Giatrakos" userId="a8af6037-9061-428b-a4d1-852ce5556e8d" providerId="ADAL" clId="{7E30D727-2190-4736-8EEF-3EF2F4706FDE}" dt="2023-08-19T22:46:01.813" v="1199" actId="20577"/>
          <ac:spMkLst>
            <pc:docMk/>
            <pc:sldMk cId="2150975326" sldId="328"/>
            <ac:spMk id="2" creationId="{6717BA1A-7CBE-FAC9-0C98-64BD80287339}"/>
          </ac:spMkLst>
        </pc:spChg>
        <pc:spChg chg="mod">
          <ac:chgData name="Nikos Giatrakos" userId="a8af6037-9061-428b-a4d1-852ce5556e8d" providerId="ADAL" clId="{7E30D727-2190-4736-8EEF-3EF2F4706FDE}" dt="2023-08-20T00:15:15.869" v="1733" actId="1076"/>
          <ac:spMkLst>
            <pc:docMk/>
            <pc:sldMk cId="2150975326" sldId="328"/>
            <ac:spMk id="3" creationId="{A65DBBB0-0F1E-6DA2-70F4-0B05873D2995}"/>
          </ac:spMkLst>
        </pc:spChg>
        <pc:spChg chg="del">
          <ac:chgData name="Nikos Giatrakos" userId="a8af6037-9061-428b-a4d1-852ce5556e8d" providerId="ADAL" clId="{7E30D727-2190-4736-8EEF-3EF2F4706FDE}" dt="2023-08-19T22:46:07.459" v="1200" actId="478"/>
          <ac:spMkLst>
            <pc:docMk/>
            <pc:sldMk cId="2150975326" sldId="328"/>
            <ac:spMk id="3" creationId="{E7983872-E6A6-BB6E-4616-DD0555D0A883}"/>
          </ac:spMkLst>
        </pc:spChg>
        <pc:spChg chg="add del mod">
          <ac:chgData name="Nikos Giatrakos" userId="a8af6037-9061-428b-a4d1-852ce5556e8d" providerId="ADAL" clId="{7E30D727-2190-4736-8EEF-3EF2F4706FDE}" dt="2023-08-19T22:46:11.847" v="1201" actId="478"/>
          <ac:spMkLst>
            <pc:docMk/>
            <pc:sldMk cId="2150975326" sldId="328"/>
            <ac:spMk id="5" creationId="{E810A903-EE9E-8B47-FAC0-3B2245417EDF}"/>
          </ac:spMkLst>
        </pc:spChg>
        <pc:spChg chg="add mod">
          <ac:chgData name="Nikos Giatrakos" userId="a8af6037-9061-428b-a4d1-852ce5556e8d" providerId="ADAL" clId="{7E30D727-2190-4736-8EEF-3EF2F4706FDE}" dt="2023-08-19T22:49:44.347" v="1309" actId="1076"/>
          <ac:spMkLst>
            <pc:docMk/>
            <pc:sldMk cId="2150975326" sldId="328"/>
            <ac:spMk id="7" creationId="{F5379A3C-2C2D-9ECD-B0C8-F6D5FD53D8C8}"/>
          </ac:spMkLst>
        </pc:spChg>
        <pc:spChg chg="add mod">
          <ac:chgData name="Nikos Giatrakos" userId="a8af6037-9061-428b-a4d1-852ce5556e8d" providerId="ADAL" clId="{7E30D727-2190-4736-8EEF-3EF2F4706FDE}" dt="2023-08-19T23:16:07.856" v="1422" actId="20577"/>
          <ac:spMkLst>
            <pc:docMk/>
            <pc:sldMk cId="2150975326" sldId="328"/>
            <ac:spMk id="8" creationId="{C7AF155D-7BF7-874F-A636-A8DFC629E4C8}"/>
          </ac:spMkLst>
        </pc:spChg>
        <pc:spChg chg="add mod">
          <ac:chgData name="Nikos Giatrakos" userId="a8af6037-9061-428b-a4d1-852ce5556e8d" providerId="ADAL" clId="{7E30D727-2190-4736-8EEF-3EF2F4706FDE}" dt="2023-08-19T23:15:06.717" v="1383" actId="1036"/>
          <ac:spMkLst>
            <pc:docMk/>
            <pc:sldMk cId="2150975326" sldId="328"/>
            <ac:spMk id="9" creationId="{01B92A57-FDB3-591E-44EC-D2059BBF67C1}"/>
          </ac:spMkLst>
        </pc:spChg>
        <pc:spChg chg="add mod">
          <ac:chgData name="Nikos Giatrakos" userId="a8af6037-9061-428b-a4d1-852ce5556e8d" providerId="ADAL" clId="{7E30D727-2190-4736-8EEF-3EF2F4706FDE}" dt="2023-08-19T23:14:52.974" v="1375" actId="692"/>
          <ac:spMkLst>
            <pc:docMk/>
            <pc:sldMk cId="2150975326" sldId="328"/>
            <ac:spMk id="10" creationId="{EE79A93F-0DCB-B555-429E-EDD582E2DEEE}"/>
          </ac:spMkLst>
        </pc:spChg>
        <pc:graphicFrameChg chg="add mod modGraphic">
          <ac:chgData name="Nikos Giatrakos" userId="a8af6037-9061-428b-a4d1-852ce5556e8d" providerId="ADAL" clId="{7E30D727-2190-4736-8EEF-3EF2F4706FDE}" dt="2023-08-20T22:43:15.660" v="3265"/>
          <ac:graphicFrameMkLst>
            <pc:docMk/>
            <pc:sldMk cId="2150975326" sldId="328"/>
            <ac:graphicFrameMk id="6" creationId="{D33B7FD8-6921-5975-007E-DD9F870B450A}"/>
          </ac:graphicFrameMkLst>
        </pc:graphicFrameChg>
      </pc:sldChg>
      <pc:sldChg chg="addSp delSp modSp add mod">
        <pc:chgData name="Nikos Giatrakos" userId="a8af6037-9061-428b-a4d1-852ce5556e8d" providerId="ADAL" clId="{7E30D727-2190-4736-8EEF-3EF2F4706FDE}" dt="2023-08-20T22:43:30.281" v="3267" actId="120"/>
        <pc:sldMkLst>
          <pc:docMk/>
          <pc:sldMk cId="346409670" sldId="329"/>
        </pc:sldMkLst>
        <pc:spChg chg="add del mod">
          <ac:chgData name="Nikos Giatrakos" userId="a8af6037-9061-428b-a4d1-852ce5556e8d" providerId="ADAL" clId="{7E30D727-2190-4736-8EEF-3EF2F4706FDE}" dt="2023-08-19T23:20:35.115" v="1502" actId="478"/>
          <ac:spMkLst>
            <pc:docMk/>
            <pc:sldMk cId="346409670" sldId="329"/>
            <ac:spMk id="4" creationId="{A01C3655-E829-7B9C-0DA5-F2B1E02A612F}"/>
          </ac:spMkLst>
        </pc:spChg>
        <pc:spChg chg="add del mod">
          <ac:chgData name="Nikos Giatrakos" userId="a8af6037-9061-428b-a4d1-852ce5556e8d" providerId="ADAL" clId="{7E30D727-2190-4736-8EEF-3EF2F4706FDE}" dt="2023-08-19T23:20:37.436" v="1504" actId="478"/>
          <ac:spMkLst>
            <pc:docMk/>
            <pc:sldMk cId="346409670" sldId="329"/>
            <ac:spMk id="5" creationId="{FE2E064A-D6FB-B979-F25D-91BE539EE4AD}"/>
          </ac:spMkLst>
        </pc:spChg>
        <pc:spChg chg="del">
          <ac:chgData name="Nikos Giatrakos" userId="a8af6037-9061-428b-a4d1-852ce5556e8d" providerId="ADAL" clId="{7E30D727-2190-4736-8EEF-3EF2F4706FDE}" dt="2023-08-19T23:16:44.094" v="1440" actId="478"/>
          <ac:spMkLst>
            <pc:docMk/>
            <pc:sldMk cId="346409670" sldId="329"/>
            <ac:spMk id="7" creationId="{F5379A3C-2C2D-9ECD-B0C8-F6D5FD53D8C8}"/>
          </ac:spMkLst>
        </pc:spChg>
        <pc:spChg chg="mod">
          <ac:chgData name="Nikos Giatrakos" userId="a8af6037-9061-428b-a4d1-852ce5556e8d" providerId="ADAL" clId="{7E30D727-2190-4736-8EEF-3EF2F4706FDE}" dt="2023-08-19T23:19:10.375" v="1477" actId="20577"/>
          <ac:spMkLst>
            <pc:docMk/>
            <pc:sldMk cId="346409670" sldId="329"/>
            <ac:spMk id="8" creationId="{C7AF155D-7BF7-874F-A636-A8DFC629E4C8}"/>
          </ac:spMkLst>
        </pc:spChg>
        <pc:spChg chg="del">
          <ac:chgData name="Nikos Giatrakos" userId="a8af6037-9061-428b-a4d1-852ce5556e8d" providerId="ADAL" clId="{7E30D727-2190-4736-8EEF-3EF2F4706FDE}" dt="2023-08-19T23:16:44.094" v="1440" actId="478"/>
          <ac:spMkLst>
            <pc:docMk/>
            <pc:sldMk cId="346409670" sldId="329"/>
            <ac:spMk id="9" creationId="{01B92A57-FDB3-591E-44EC-D2059BBF67C1}"/>
          </ac:spMkLst>
        </pc:spChg>
        <pc:spChg chg="del">
          <ac:chgData name="Nikos Giatrakos" userId="a8af6037-9061-428b-a4d1-852ce5556e8d" providerId="ADAL" clId="{7E30D727-2190-4736-8EEF-3EF2F4706FDE}" dt="2023-08-19T23:16:44.094" v="1440" actId="478"/>
          <ac:spMkLst>
            <pc:docMk/>
            <pc:sldMk cId="346409670" sldId="329"/>
            <ac:spMk id="10" creationId="{EE79A93F-0DCB-B555-429E-EDD582E2DEEE}"/>
          </ac:spMkLst>
        </pc:spChg>
        <pc:spChg chg="add del mod">
          <ac:chgData name="Nikos Giatrakos" userId="a8af6037-9061-428b-a4d1-852ce5556e8d" providerId="ADAL" clId="{7E30D727-2190-4736-8EEF-3EF2F4706FDE}" dt="2023-08-19T23:20:36.329" v="1503" actId="478"/>
          <ac:spMkLst>
            <pc:docMk/>
            <pc:sldMk cId="346409670" sldId="329"/>
            <ac:spMk id="11" creationId="{DC883527-01F1-2B98-01C0-FB6FFB103E58}"/>
          </ac:spMkLst>
        </pc:spChg>
        <pc:graphicFrameChg chg="add mod modGraphic">
          <ac:chgData name="Nikos Giatrakos" userId="a8af6037-9061-428b-a4d1-852ce5556e8d" providerId="ADAL" clId="{7E30D727-2190-4736-8EEF-3EF2F4706FDE}" dt="2023-08-20T22:43:30.281" v="3267" actId="120"/>
          <ac:graphicFrameMkLst>
            <pc:docMk/>
            <pc:sldMk cId="346409670" sldId="329"/>
            <ac:graphicFrameMk id="3" creationId="{14CF1D37-4D51-19FE-5BE2-A27FA760432B}"/>
          </ac:graphicFrameMkLst>
        </pc:graphicFrameChg>
        <pc:graphicFrameChg chg="del">
          <ac:chgData name="Nikos Giatrakos" userId="a8af6037-9061-428b-a4d1-852ce5556e8d" providerId="ADAL" clId="{7E30D727-2190-4736-8EEF-3EF2F4706FDE}" dt="2023-08-19T23:16:44.094" v="1440" actId="478"/>
          <ac:graphicFrameMkLst>
            <pc:docMk/>
            <pc:sldMk cId="346409670" sldId="329"/>
            <ac:graphicFrameMk id="6" creationId="{D33B7FD8-6921-5975-007E-DD9F870B450A}"/>
          </ac:graphicFrameMkLst>
        </pc:graphicFrameChg>
      </pc:sldChg>
      <pc:sldChg chg="addSp delSp modSp add mod delAnim modAnim">
        <pc:chgData name="Nikos Giatrakos" userId="a8af6037-9061-428b-a4d1-852ce5556e8d" providerId="ADAL" clId="{7E30D727-2190-4736-8EEF-3EF2F4706FDE}" dt="2023-09-15T06:58:15.276" v="3512"/>
        <pc:sldMkLst>
          <pc:docMk/>
          <pc:sldMk cId="451710822" sldId="330"/>
        </pc:sldMkLst>
        <pc:spChg chg="mod">
          <ac:chgData name="Nikos Giatrakos" userId="a8af6037-9061-428b-a4d1-852ce5556e8d" providerId="ADAL" clId="{7E30D727-2190-4736-8EEF-3EF2F4706FDE}" dt="2023-08-20T07:23:30.632" v="1791" actId="207"/>
          <ac:spMkLst>
            <pc:docMk/>
            <pc:sldMk cId="451710822" sldId="330"/>
            <ac:spMk id="2" creationId="{6717BA1A-7CBE-FAC9-0C98-64BD80287339}"/>
          </ac:spMkLst>
        </pc:spChg>
        <pc:graphicFrameChg chg="add del mod">
          <ac:chgData name="Nikos Giatrakos" userId="a8af6037-9061-428b-a4d1-852ce5556e8d" providerId="ADAL" clId="{7E30D727-2190-4736-8EEF-3EF2F4706FDE}" dt="2023-09-15T06:58:15.276" v="3512"/>
          <ac:graphicFrameMkLst>
            <pc:docMk/>
            <pc:sldMk cId="451710822" sldId="330"/>
            <ac:graphicFrameMk id="5" creationId="{9F794A27-8B03-ABBB-6F46-814B5B833B70}"/>
          </ac:graphicFrameMkLst>
        </pc:graphicFrameChg>
        <pc:picChg chg="add mod">
          <ac:chgData name="Nikos Giatrakos" userId="a8af6037-9061-428b-a4d1-852ce5556e8d" providerId="ADAL" clId="{7E30D727-2190-4736-8EEF-3EF2F4706FDE}" dt="2023-08-19T23:18:00.034" v="1447" actId="14100"/>
          <ac:picMkLst>
            <pc:docMk/>
            <pc:sldMk cId="451710822" sldId="330"/>
            <ac:picMk id="3" creationId="{38965459-AC5B-7C46-55CF-C32CA0E599FB}"/>
          </ac:picMkLst>
        </pc:picChg>
        <pc:picChg chg="add del mod">
          <ac:chgData name="Nikos Giatrakos" userId="a8af6037-9061-428b-a4d1-852ce5556e8d" providerId="ADAL" clId="{7E30D727-2190-4736-8EEF-3EF2F4706FDE}" dt="2023-08-19T23:32:19.711" v="1551"/>
          <ac:picMkLst>
            <pc:docMk/>
            <pc:sldMk cId="451710822" sldId="330"/>
            <ac:picMk id="4" creationId="{9F382941-F701-B285-3016-F262A3AF62E4}"/>
          </ac:picMkLst>
        </pc:picChg>
        <pc:picChg chg="add del mod">
          <ac:chgData name="Nikos Giatrakos" userId="a8af6037-9061-428b-a4d1-852ce5556e8d" providerId="ADAL" clId="{7E30D727-2190-4736-8EEF-3EF2F4706FDE}" dt="2023-08-19T23:32:19.711" v="1551"/>
          <ac:picMkLst>
            <pc:docMk/>
            <pc:sldMk cId="451710822" sldId="330"/>
            <ac:picMk id="5" creationId="{CB97A039-6B66-3CFE-7FB7-D3D6BA898C02}"/>
          </ac:picMkLst>
        </pc:picChg>
        <pc:picChg chg="add del mod">
          <ac:chgData name="Nikos Giatrakos" userId="a8af6037-9061-428b-a4d1-852ce5556e8d" providerId="ADAL" clId="{7E30D727-2190-4736-8EEF-3EF2F4706FDE}" dt="2023-08-19T23:32:19.711" v="1551"/>
          <ac:picMkLst>
            <pc:docMk/>
            <pc:sldMk cId="451710822" sldId="330"/>
            <ac:picMk id="6" creationId="{39C6E5E9-52AC-4A24-432A-87E6813A3E4B}"/>
          </ac:picMkLst>
        </pc:picChg>
        <pc:picChg chg="add del mod">
          <ac:chgData name="Nikos Giatrakos" userId="a8af6037-9061-428b-a4d1-852ce5556e8d" providerId="ADAL" clId="{7E30D727-2190-4736-8EEF-3EF2F4706FDE}" dt="2023-08-19T23:32:19.711" v="1551"/>
          <ac:picMkLst>
            <pc:docMk/>
            <pc:sldMk cId="451710822" sldId="330"/>
            <ac:picMk id="7" creationId="{EF17FA6D-38A8-C509-0AA2-93BE58940B8A}"/>
          </ac:picMkLst>
        </pc:picChg>
        <pc:picChg chg="add del mod">
          <ac:chgData name="Nikos Giatrakos" userId="a8af6037-9061-428b-a4d1-852ce5556e8d" providerId="ADAL" clId="{7E30D727-2190-4736-8EEF-3EF2F4706FDE}" dt="2023-08-19T23:32:19.711" v="1551"/>
          <ac:picMkLst>
            <pc:docMk/>
            <pc:sldMk cId="451710822" sldId="330"/>
            <ac:picMk id="8" creationId="{E75AB087-D267-2A82-99CA-2E574A0BBFD9}"/>
          </ac:picMkLst>
        </pc:picChg>
        <pc:picChg chg="add del mod">
          <ac:chgData name="Nikos Giatrakos" userId="a8af6037-9061-428b-a4d1-852ce5556e8d" providerId="ADAL" clId="{7E30D727-2190-4736-8EEF-3EF2F4706FDE}" dt="2023-08-19T23:32:19.711" v="1551"/>
          <ac:picMkLst>
            <pc:docMk/>
            <pc:sldMk cId="451710822" sldId="330"/>
            <ac:picMk id="9" creationId="{363D6910-4768-BB02-A285-56D97F3B4F8A}"/>
          </ac:picMkLst>
        </pc:picChg>
        <pc:picChg chg="add del mod">
          <ac:chgData name="Nikos Giatrakos" userId="a8af6037-9061-428b-a4d1-852ce5556e8d" providerId="ADAL" clId="{7E30D727-2190-4736-8EEF-3EF2F4706FDE}" dt="2023-08-19T23:32:19.711" v="1551"/>
          <ac:picMkLst>
            <pc:docMk/>
            <pc:sldMk cId="451710822" sldId="330"/>
            <ac:picMk id="10" creationId="{EFEFF6D8-D557-5423-DE61-F0A204B07BC6}"/>
          </ac:picMkLst>
        </pc:picChg>
        <pc:picChg chg="add del mod">
          <ac:chgData name="Nikos Giatrakos" userId="a8af6037-9061-428b-a4d1-852ce5556e8d" providerId="ADAL" clId="{7E30D727-2190-4736-8EEF-3EF2F4706FDE}" dt="2023-08-19T23:32:19.711" v="1551"/>
          <ac:picMkLst>
            <pc:docMk/>
            <pc:sldMk cId="451710822" sldId="330"/>
            <ac:picMk id="11" creationId="{C802A17A-CCBB-82D0-E91F-28D5F2B31378}"/>
          </ac:picMkLst>
        </pc:picChg>
        <pc:picChg chg="add del mod">
          <ac:chgData name="Nikos Giatrakos" userId="a8af6037-9061-428b-a4d1-852ce5556e8d" providerId="ADAL" clId="{7E30D727-2190-4736-8EEF-3EF2F4706FDE}" dt="2023-08-19T23:32:19.711" v="1551"/>
          <ac:picMkLst>
            <pc:docMk/>
            <pc:sldMk cId="451710822" sldId="330"/>
            <ac:picMk id="12" creationId="{BDB58A5C-1849-854E-518C-7CCA0828C8B0}"/>
          </ac:picMkLst>
        </pc:picChg>
        <pc:picChg chg="add del mod">
          <ac:chgData name="Nikos Giatrakos" userId="a8af6037-9061-428b-a4d1-852ce5556e8d" providerId="ADAL" clId="{7E30D727-2190-4736-8EEF-3EF2F4706FDE}" dt="2023-08-20T00:06:40.550" v="1723" actId="478"/>
          <ac:picMkLst>
            <pc:docMk/>
            <pc:sldMk cId="451710822" sldId="330"/>
            <ac:picMk id="13" creationId="{05C8EA19-E755-2142-F56B-8B314D84AB2F}"/>
          </ac:picMkLst>
        </pc:picChg>
        <pc:picChg chg="add del mod">
          <ac:chgData name="Nikos Giatrakos" userId="a8af6037-9061-428b-a4d1-852ce5556e8d" providerId="ADAL" clId="{7E30D727-2190-4736-8EEF-3EF2F4706FDE}" dt="2023-08-20T00:06:39.457" v="1722" actId="478"/>
          <ac:picMkLst>
            <pc:docMk/>
            <pc:sldMk cId="451710822" sldId="330"/>
            <ac:picMk id="14" creationId="{AA4A28BC-2A4D-7102-8B7A-36868CC44285}"/>
          </ac:picMkLst>
        </pc:picChg>
        <pc:picChg chg="add del mod">
          <ac:chgData name="Nikos Giatrakos" userId="a8af6037-9061-428b-a4d1-852ce5556e8d" providerId="ADAL" clId="{7E30D727-2190-4736-8EEF-3EF2F4706FDE}" dt="2023-08-20T00:06:43.853" v="1725" actId="478"/>
          <ac:picMkLst>
            <pc:docMk/>
            <pc:sldMk cId="451710822" sldId="330"/>
            <ac:picMk id="15" creationId="{7512DD10-1279-C1A8-789A-7F7BCB3936DB}"/>
          </ac:picMkLst>
        </pc:picChg>
        <pc:picChg chg="add del mod">
          <ac:chgData name="Nikos Giatrakos" userId="a8af6037-9061-428b-a4d1-852ce5556e8d" providerId="ADAL" clId="{7E30D727-2190-4736-8EEF-3EF2F4706FDE}" dt="2023-08-20T00:06:34.344" v="1718" actId="478"/>
          <ac:picMkLst>
            <pc:docMk/>
            <pc:sldMk cId="451710822" sldId="330"/>
            <ac:picMk id="16" creationId="{0533A00B-B15A-1607-3826-0EC7EF327658}"/>
          </ac:picMkLst>
        </pc:picChg>
        <pc:picChg chg="add del mod">
          <ac:chgData name="Nikos Giatrakos" userId="a8af6037-9061-428b-a4d1-852ce5556e8d" providerId="ADAL" clId="{7E30D727-2190-4736-8EEF-3EF2F4706FDE}" dt="2023-08-20T00:06:32.810" v="1717" actId="478"/>
          <ac:picMkLst>
            <pc:docMk/>
            <pc:sldMk cId="451710822" sldId="330"/>
            <ac:picMk id="17" creationId="{2DC9877F-36EE-6B91-A8C4-D6E87EFFE80F}"/>
          </ac:picMkLst>
        </pc:picChg>
        <pc:picChg chg="add del mod">
          <ac:chgData name="Nikos Giatrakos" userId="a8af6037-9061-428b-a4d1-852ce5556e8d" providerId="ADAL" clId="{7E30D727-2190-4736-8EEF-3EF2F4706FDE}" dt="2023-08-20T00:06:37.810" v="1721" actId="478"/>
          <ac:picMkLst>
            <pc:docMk/>
            <pc:sldMk cId="451710822" sldId="330"/>
            <ac:picMk id="18" creationId="{62F44763-A207-BE94-441B-1583F2DA8A8C}"/>
          </ac:picMkLst>
        </pc:picChg>
        <pc:picChg chg="add del mod">
          <ac:chgData name="Nikos Giatrakos" userId="a8af6037-9061-428b-a4d1-852ce5556e8d" providerId="ADAL" clId="{7E30D727-2190-4736-8EEF-3EF2F4706FDE}" dt="2023-08-20T00:06:36.696" v="1720" actId="478"/>
          <ac:picMkLst>
            <pc:docMk/>
            <pc:sldMk cId="451710822" sldId="330"/>
            <ac:picMk id="19" creationId="{5587C536-1079-1842-8E81-9EACD27B90DF}"/>
          </ac:picMkLst>
        </pc:picChg>
        <pc:picChg chg="add del mod">
          <ac:chgData name="Nikos Giatrakos" userId="a8af6037-9061-428b-a4d1-852ce5556e8d" providerId="ADAL" clId="{7E30D727-2190-4736-8EEF-3EF2F4706FDE}" dt="2023-08-20T00:06:35.649" v="1719" actId="478"/>
          <ac:picMkLst>
            <pc:docMk/>
            <pc:sldMk cId="451710822" sldId="330"/>
            <ac:picMk id="20" creationId="{F759CEA4-8EFF-C950-6DC3-657E0EC0D1F7}"/>
          </ac:picMkLst>
        </pc:picChg>
        <pc:picChg chg="add del mod">
          <ac:chgData name="Nikos Giatrakos" userId="a8af6037-9061-428b-a4d1-852ce5556e8d" providerId="ADAL" clId="{7E30D727-2190-4736-8EEF-3EF2F4706FDE}" dt="2023-08-20T00:06:27.335" v="1714" actId="478"/>
          <ac:picMkLst>
            <pc:docMk/>
            <pc:sldMk cId="451710822" sldId="330"/>
            <ac:picMk id="21" creationId="{813CBFF7-4C92-561C-0F84-7B8B0310C709}"/>
          </ac:picMkLst>
        </pc:picChg>
        <pc:picChg chg="add del mod">
          <ac:chgData name="Nikos Giatrakos" userId="a8af6037-9061-428b-a4d1-852ce5556e8d" providerId="ADAL" clId="{7E30D727-2190-4736-8EEF-3EF2F4706FDE}" dt="2023-08-20T00:06:29.140" v="1715" actId="478"/>
          <ac:picMkLst>
            <pc:docMk/>
            <pc:sldMk cId="451710822" sldId="330"/>
            <ac:picMk id="22" creationId="{BF379F04-DC3E-6CDE-DAD4-53002DBCB2D0}"/>
          </ac:picMkLst>
        </pc:picChg>
        <pc:picChg chg="add del mod">
          <ac:chgData name="Nikos Giatrakos" userId="a8af6037-9061-428b-a4d1-852ce5556e8d" providerId="ADAL" clId="{7E30D727-2190-4736-8EEF-3EF2F4706FDE}" dt="2023-08-20T00:06:30.940" v="1716" actId="478"/>
          <ac:picMkLst>
            <pc:docMk/>
            <pc:sldMk cId="451710822" sldId="330"/>
            <ac:picMk id="23" creationId="{08D583F8-F37B-A6FE-A862-7EA0AFA9D2A4}"/>
          </ac:picMkLst>
        </pc:picChg>
        <pc:picChg chg="add del mod">
          <ac:chgData name="Nikos Giatrakos" userId="a8af6037-9061-428b-a4d1-852ce5556e8d" providerId="ADAL" clId="{7E30D727-2190-4736-8EEF-3EF2F4706FDE}" dt="2023-08-20T00:06:25.384" v="1713" actId="478"/>
          <ac:picMkLst>
            <pc:docMk/>
            <pc:sldMk cId="451710822" sldId="330"/>
            <ac:picMk id="24" creationId="{EABF97CD-B437-79AB-88B1-62BB7C372B03}"/>
          </ac:picMkLst>
        </pc:picChg>
        <pc:picChg chg="del">
          <ac:chgData name="Nikos Giatrakos" userId="a8af6037-9061-428b-a4d1-852ce5556e8d" providerId="ADAL" clId="{7E30D727-2190-4736-8EEF-3EF2F4706FDE}" dt="2023-08-19T23:17:46.894" v="1444" actId="478"/>
          <ac:picMkLst>
            <pc:docMk/>
            <pc:sldMk cId="451710822" sldId="330"/>
            <ac:picMk id="82" creationId="{0068F755-8868-F9B4-5AA2-B5AF2AED6315}"/>
          </ac:picMkLst>
        </pc:picChg>
      </pc:sldChg>
      <pc:sldChg chg="addSp modSp new mod">
        <pc:chgData name="Nikos Giatrakos" userId="a8af6037-9061-428b-a4d1-852ce5556e8d" providerId="ADAL" clId="{7E30D727-2190-4736-8EEF-3EF2F4706FDE}" dt="2023-08-21T10:24:34.556" v="3374" actId="20577"/>
        <pc:sldMkLst>
          <pc:docMk/>
          <pc:sldMk cId="2410180046" sldId="331"/>
        </pc:sldMkLst>
        <pc:spChg chg="mod">
          <ac:chgData name="Nikos Giatrakos" userId="a8af6037-9061-428b-a4d1-852ce5556e8d" providerId="ADAL" clId="{7E30D727-2190-4736-8EEF-3EF2F4706FDE}" dt="2023-08-20T08:02:05.263" v="2036" actId="207"/>
          <ac:spMkLst>
            <pc:docMk/>
            <pc:sldMk cId="2410180046" sldId="331"/>
            <ac:spMk id="2" creationId="{7F24775F-A71D-D029-F63D-3B3C84488F27}"/>
          </ac:spMkLst>
        </pc:spChg>
        <pc:spChg chg="mod">
          <ac:chgData name="Nikos Giatrakos" userId="a8af6037-9061-428b-a4d1-852ce5556e8d" providerId="ADAL" clId="{7E30D727-2190-4736-8EEF-3EF2F4706FDE}" dt="2023-08-21T10:24:34.556" v="3374" actId="20577"/>
          <ac:spMkLst>
            <pc:docMk/>
            <pc:sldMk cId="2410180046" sldId="331"/>
            <ac:spMk id="3" creationId="{4F9B6EA9-5703-CF0A-084F-279C6F22EBD0}"/>
          </ac:spMkLst>
        </pc:spChg>
        <pc:spChg chg="mod">
          <ac:chgData name="Nikos Giatrakos" userId="a8af6037-9061-428b-a4d1-852ce5556e8d" providerId="ADAL" clId="{7E30D727-2190-4736-8EEF-3EF2F4706FDE}" dt="2023-08-20T08:21:16.774" v="2912" actId="1076"/>
          <ac:spMkLst>
            <pc:docMk/>
            <pc:sldMk cId="2410180046" sldId="331"/>
            <ac:spMk id="4" creationId="{34702E20-1FC1-000D-D6EF-ABF382798EFB}"/>
          </ac:spMkLst>
        </pc:spChg>
        <pc:spChg chg="add mod">
          <ac:chgData name="Nikos Giatrakos" userId="a8af6037-9061-428b-a4d1-852ce5556e8d" providerId="ADAL" clId="{7E30D727-2190-4736-8EEF-3EF2F4706FDE}" dt="2023-08-20T09:11:10.201" v="3099" actId="14100"/>
          <ac:spMkLst>
            <pc:docMk/>
            <pc:sldMk cId="2410180046" sldId="331"/>
            <ac:spMk id="16" creationId="{35BD6F48-33D1-6903-2E90-8550EE83EA25}"/>
          </ac:spMkLst>
        </pc:spChg>
        <pc:grpChg chg="add mod">
          <ac:chgData name="Nikos Giatrakos" userId="a8af6037-9061-428b-a4d1-852ce5556e8d" providerId="ADAL" clId="{7E30D727-2190-4736-8EEF-3EF2F4706FDE}" dt="2023-08-20T08:25:47.172" v="2924" actId="1076"/>
          <ac:grpSpMkLst>
            <pc:docMk/>
            <pc:sldMk cId="2410180046" sldId="331"/>
            <ac:grpSpMk id="8" creationId="{D52DB4B4-CC16-025F-B840-10AEB8A81BAF}"/>
          </ac:grpSpMkLst>
        </pc:grpChg>
        <pc:picChg chg="add mod ord">
          <ac:chgData name="Nikos Giatrakos" userId="a8af6037-9061-428b-a4d1-852ce5556e8d" providerId="ADAL" clId="{7E30D727-2190-4736-8EEF-3EF2F4706FDE}" dt="2023-08-20T08:26:05.360" v="2928" actId="166"/>
          <ac:picMkLst>
            <pc:docMk/>
            <pc:sldMk cId="2410180046" sldId="331"/>
            <ac:picMk id="5" creationId="{3E330AB6-9FC2-F256-F73F-A07896C1DD7F}"/>
          </ac:picMkLst>
        </pc:picChg>
        <pc:picChg chg="add mod modCrop">
          <ac:chgData name="Nikos Giatrakos" userId="a8af6037-9061-428b-a4d1-852ce5556e8d" providerId="ADAL" clId="{7E30D727-2190-4736-8EEF-3EF2F4706FDE}" dt="2023-08-20T08:26:11.281" v="2929" actId="1076"/>
          <ac:picMkLst>
            <pc:docMk/>
            <pc:sldMk cId="2410180046" sldId="331"/>
            <ac:picMk id="7" creationId="{37E0C670-EFD4-0CFF-DC3F-BEB63CB38148}"/>
          </ac:picMkLst>
        </pc:picChg>
        <pc:picChg chg="mod">
          <ac:chgData name="Nikos Giatrakos" userId="a8af6037-9061-428b-a4d1-852ce5556e8d" providerId="ADAL" clId="{7E30D727-2190-4736-8EEF-3EF2F4706FDE}" dt="2023-08-20T08:24:35.937" v="2913"/>
          <ac:picMkLst>
            <pc:docMk/>
            <pc:sldMk cId="2410180046" sldId="331"/>
            <ac:picMk id="9" creationId="{57019F6F-3E02-190A-2C4E-34256FDF044F}"/>
          </ac:picMkLst>
        </pc:picChg>
        <pc:picChg chg="mod">
          <ac:chgData name="Nikos Giatrakos" userId="a8af6037-9061-428b-a4d1-852ce5556e8d" providerId="ADAL" clId="{7E30D727-2190-4736-8EEF-3EF2F4706FDE}" dt="2023-08-20T08:24:35.937" v="2913"/>
          <ac:picMkLst>
            <pc:docMk/>
            <pc:sldMk cId="2410180046" sldId="331"/>
            <ac:picMk id="10" creationId="{36D46472-5CB6-6A99-2566-47E893B7C4B6}"/>
          </ac:picMkLst>
        </pc:picChg>
        <pc:picChg chg="mod">
          <ac:chgData name="Nikos Giatrakos" userId="a8af6037-9061-428b-a4d1-852ce5556e8d" providerId="ADAL" clId="{7E30D727-2190-4736-8EEF-3EF2F4706FDE}" dt="2023-08-20T08:24:35.937" v="2913"/>
          <ac:picMkLst>
            <pc:docMk/>
            <pc:sldMk cId="2410180046" sldId="331"/>
            <ac:picMk id="11" creationId="{7063BC71-4141-EE52-CA54-B78F1A7CF08A}"/>
          </ac:picMkLst>
        </pc:picChg>
        <pc:picChg chg="mod">
          <ac:chgData name="Nikos Giatrakos" userId="a8af6037-9061-428b-a4d1-852ce5556e8d" providerId="ADAL" clId="{7E30D727-2190-4736-8EEF-3EF2F4706FDE}" dt="2023-08-20T08:24:35.937" v="2913"/>
          <ac:picMkLst>
            <pc:docMk/>
            <pc:sldMk cId="2410180046" sldId="331"/>
            <ac:picMk id="12" creationId="{68F8ECF1-2972-3821-B53D-D6A469EFA452}"/>
          </ac:picMkLst>
        </pc:picChg>
        <pc:picChg chg="mod">
          <ac:chgData name="Nikos Giatrakos" userId="a8af6037-9061-428b-a4d1-852ce5556e8d" providerId="ADAL" clId="{7E30D727-2190-4736-8EEF-3EF2F4706FDE}" dt="2023-08-20T08:24:35.937" v="2913"/>
          <ac:picMkLst>
            <pc:docMk/>
            <pc:sldMk cId="2410180046" sldId="331"/>
            <ac:picMk id="13" creationId="{341170BF-767B-C2B9-96EC-4ECB3CF92589}"/>
          </ac:picMkLst>
        </pc:picChg>
        <pc:picChg chg="mod">
          <ac:chgData name="Nikos Giatrakos" userId="a8af6037-9061-428b-a4d1-852ce5556e8d" providerId="ADAL" clId="{7E30D727-2190-4736-8EEF-3EF2F4706FDE}" dt="2023-08-20T08:24:35.937" v="2913"/>
          <ac:picMkLst>
            <pc:docMk/>
            <pc:sldMk cId="2410180046" sldId="331"/>
            <ac:picMk id="14" creationId="{5B0A1380-B13C-43DE-2A99-15A72CEEA700}"/>
          </ac:picMkLst>
        </pc:picChg>
        <pc:picChg chg="mod">
          <ac:chgData name="Nikos Giatrakos" userId="a8af6037-9061-428b-a4d1-852ce5556e8d" providerId="ADAL" clId="{7E30D727-2190-4736-8EEF-3EF2F4706FDE}" dt="2023-08-20T08:24:35.937" v="2913"/>
          <ac:picMkLst>
            <pc:docMk/>
            <pc:sldMk cId="2410180046" sldId="331"/>
            <ac:picMk id="15" creationId="{0D791B5D-4EAB-C306-0C51-D01FA7C1C8FD}"/>
          </ac:picMkLst>
        </pc:picChg>
      </pc:sldChg>
      <pc:sldMasterChg chg="modSldLayout">
        <pc:chgData name="Nikos Giatrakos" userId="a8af6037-9061-428b-a4d1-852ce5556e8d" providerId="ADAL" clId="{7E30D727-2190-4736-8EEF-3EF2F4706FDE}" dt="2023-08-19T23:57:44.093" v="1621" actId="404"/>
        <pc:sldMasterMkLst>
          <pc:docMk/>
          <pc:sldMasterMk cId="2722670503" sldId="2147483660"/>
        </pc:sldMasterMkLst>
        <pc:sldLayoutChg chg="modSp mod">
          <pc:chgData name="Nikos Giatrakos" userId="a8af6037-9061-428b-a4d1-852ce5556e8d" providerId="ADAL" clId="{7E30D727-2190-4736-8EEF-3EF2F4706FDE}" dt="2023-08-19T23:57:44.093" v="1621" actId="404"/>
          <pc:sldLayoutMkLst>
            <pc:docMk/>
            <pc:sldMasterMk cId="2722670503" sldId="2147483660"/>
            <pc:sldLayoutMk cId="4013899807" sldId="2147483675"/>
          </pc:sldLayoutMkLst>
          <pc:spChg chg="mod">
            <ac:chgData name="Nikos Giatrakos" userId="a8af6037-9061-428b-a4d1-852ce5556e8d" providerId="ADAL" clId="{7E30D727-2190-4736-8EEF-3EF2F4706FDE}" dt="2023-08-19T23:57:44.093" v="1621" actId="404"/>
            <ac:spMkLst>
              <pc:docMk/>
              <pc:sldMasterMk cId="2722670503" sldId="2147483660"/>
              <pc:sldLayoutMk cId="4013899807" sldId="2147483675"/>
              <ac:spMk id="9" creationId="{41A6B3F0-BE19-1038-FA17-334ECCE8D241}"/>
            </ac:spMkLst>
          </pc:spChg>
        </pc:sldLayoutChg>
      </pc:sldMasterChg>
    </pc:docChg>
  </pc:docChgLst>
  <pc:docChgLst>
    <pc:chgData name="Nikos Giatrakos" userId="a8af6037-9061-428b-a4d1-852ce5556e8d" providerId="ADAL" clId="{4BB05130-5D84-5C4B-92DB-9F1D4A8E146E}"/>
    <pc:docChg chg="modSld">
      <pc:chgData name="Nikos Giatrakos" userId="a8af6037-9061-428b-a4d1-852ce5556e8d" providerId="ADAL" clId="{4BB05130-5D84-5C4B-92DB-9F1D4A8E146E}" dt="2023-08-18T23:43:19.393" v="14" actId="1037"/>
      <pc:docMkLst>
        <pc:docMk/>
      </pc:docMkLst>
      <pc:sldChg chg="addSp modSp">
        <pc:chgData name="Nikos Giatrakos" userId="a8af6037-9061-428b-a4d1-852ce5556e8d" providerId="ADAL" clId="{4BB05130-5D84-5C4B-92DB-9F1D4A8E146E}" dt="2023-08-18T23:43:19.393" v="14" actId="1037"/>
        <pc:sldMkLst>
          <pc:docMk/>
          <pc:sldMk cId="1854219838" sldId="274"/>
        </pc:sldMkLst>
        <pc:picChg chg="add mod">
          <ac:chgData name="Nikos Giatrakos" userId="a8af6037-9061-428b-a4d1-852ce5556e8d" providerId="ADAL" clId="{4BB05130-5D84-5C4B-92DB-9F1D4A8E146E}" dt="2023-08-18T23:43:13.276" v="7" actId="1038"/>
          <ac:picMkLst>
            <pc:docMk/>
            <pc:sldMk cId="1854219838" sldId="274"/>
            <ac:picMk id="6" creationId="{920FEBE7-A05E-66EB-2BE2-0AE2A7E049AB}"/>
          </ac:picMkLst>
        </pc:picChg>
        <pc:picChg chg="add mod">
          <ac:chgData name="Nikos Giatrakos" userId="a8af6037-9061-428b-a4d1-852ce5556e8d" providerId="ADAL" clId="{4BB05130-5D84-5C4B-92DB-9F1D4A8E146E}" dt="2023-08-18T23:43:19.393" v="14" actId="1037"/>
          <ac:picMkLst>
            <pc:docMk/>
            <pc:sldMk cId="1854219838" sldId="274"/>
            <ac:picMk id="8" creationId="{1D9370D8-A142-28A8-1B1D-03C5B83C89FF}"/>
          </ac:picMkLst>
        </pc:picChg>
      </pc:sldChg>
    </pc:docChg>
  </pc:docChgLst>
  <pc:docChgLst>
    <pc:chgData name="Nikos Giatrakos" userId="a8af6037-9061-428b-a4d1-852ce5556e8d" providerId="ADAL" clId="{D3F25325-C422-1A47-A6FC-4861F9BDA740}"/>
    <pc:docChg chg="undo custSel addSld modSld">
      <pc:chgData name="Nikos Giatrakos" userId="a8af6037-9061-428b-a4d1-852ce5556e8d" providerId="ADAL" clId="{D3F25325-C422-1A47-A6FC-4861F9BDA740}" dt="2023-08-18T22:30:21.603" v="562" actId="20577"/>
      <pc:docMkLst>
        <pc:docMk/>
      </pc:docMkLst>
      <pc:sldChg chg="modSp">
        <pc:chgData name="Nikos Giatrakos" userId="a8af6037-9061-428b-a4d1-852ce5556e8d" providerId="ADAL" clId="{D3F25325-C422-1A47-A6FC-4861F9BDA740}" dt="2023-08-18T21:47:43.403" v="96" actId="20577"/>
        <pc:sldMkLst>
          <pc:docMk/>
          <pc:sldMk cId="237788231" sldId="257"/>
        </pc:sldMkLst>
        <pc:spChg chg="mod">
          <ac:chgData name="Nikos Giatrakos" userId="a8af6037-9061-428b-a4d1-852ce5556e8d" providerId="ADAL" clId="{D3F25325-C422-1A47-A6FC-4861F9BDA740}" dt="2023-08-18T21:47:43.403" v="96" actId="20577"/>
          <ac:spMkLst>
            <pc:docMk/>
            <pc:sldMk cId="237788231" sldId="257"/>
            <ac:spMk id="5" creationId="{B5457A39-01C3-07AF-347B-AD7F73ADF2BF}"/>
          </ac:spMkLst>
        </pc:spChg>
      </pc:sldChg>
      <pc:sldChg chg="modSp new">
        <pc:chgData name="Nikos Giatrakos" userId="a8af6037-9061-428b-a4d1-852ce5556e8d" providerId="ADAL" clId="{D3F25325-C422-1A47-A6FC-4861F9BDA740}" dt="2023-08-18T22:30:21.603" v="562" actId="20577"/>
        <pc:sldMkLst>
          <pc:docMk/>
          <pc:sldMk cId="2222231908" sldId="321"/>
        </pc:sldMkLst>
        <pc:spChg chg="mod">
          <ac:chgData name="Nikos Giatrakos" userId="a8af6037-9061-428b-a4d1-852ce5556e8d" providerId="ADAL" clId="{D3F25325-C422-1A47-A6FC-4861F9BDA740}" dt="2023-08-18T22:30:21.603" v="562" actId="20577"/>
          <ac:spMkLst>
            <pc:docMk/>
            <pc:sldMk cId="2222231908" sldId="321"/>
            <ac:spMk id="2" creationId="{E6A00DDA-A8CC-A15F-2603-C3ECF5CE4E42}"/>
          </ac:spMkLst>
        </pc:spChg>
        <pc:spChg chg="mod">
          <ac:chgData name="Nikos Giatrakos" userId="a8af6037-9061-428b-a4d1-852ce5556e8d" providerId="ADAL" clId="{D3F25325-C422-1A47-A6FC-4861F9BDA740}" dt="2023-08-18T22:24:38.815" v="559" actId="20577"/>
          <ac:spMkLst>
            <pc:docMk/>
            <pc:sldMk cId="2222231908" sldId="321"/>
            <ac:spMk id="3" creationId="{06B97515-7B7B-4CA0-CB80-5B540B12D1B4}"/>
          </ac:spMkLst>
        </pc:spChg>
      </pc:sldChg>
    </pc:docChg>
  </pc:docChgLst>
  <pc:docChgLst>
    <pc:chgData name="Nikos Giatrakos" userId="a8af6037-9061-428b-a4d1-852ce5556e8d" providerId="ADAL" clId="{AB942644-91BE-7546-9C24-57D916C2DF0C}"/>
    <pc:docChg chg="undo custSel addSld modSld sldOrd">
      <pc:chgData name="Nikos Giatrakos" userId="a8af6037-9061-428b-a4d1-852ce5556e8d" providerId="ADAL" clId="{AB942644-91BE-7546-9C24-57D916C2DF0C}" dt="2023-08-18T23:36:06.736" v="663" actId="20577"/>
      <pc:docMkLst>
        <pc:docMk/>
      </pc:docMkLst>
      <pc:sldChg chg="modSp">
        <pc:chgData name="Nikos Giatrakos" userId="a8af6037-9061-428b-a4d1-852ce5556e8d" providerId="ADAL" clId="{AB942644-91BE-7546-9C24-57D916C2DF0C}" dt="2023-08-18T23:36:06.736" v="663" actId="20577"/>
        <pc:sldMkLst>
          <pc:docMk/>
          <pc:sldMk cId="1854219838" sldId="274"/>
        </pc:sldMkLst>
        <pc:spChg chg="mod">
          <ac:chgData name="Nikos Giatrakos" userId="a8af6037-9061-428b-a4d1-852ce5556e8d" providerId="ADAL" clId="{AB942644-91BE-7546-9C24-57D916C2DF0C}" dt="2023-08-18T23:36:06.736" v="663" actId="20577"/>
          <ac:spMkLst>
            <pc:docMk/>
            <pc:sldMk cId="1854219838" sldId="274"/>
            <ac:spMk id="3" creationId="{468CE529-67AE-4DDD-C5A8-253F60589F6D}"/>
          </ac:spMkLst>
        </pc:spChg>
      </pc:sldChg>
      <pc:sldChg chg="addSp modSp">
        <pc:chgData name="Nikos Giatrakos" userId="a8af6037-9061-428b-a4d1-852ce5556e8d" providerId="ADAL" clId="{AB942644-91BE-7546-9C24-57D916C2DF0C}" dt="2023-08-18T23:30:21.959" v="555" actId="1076"/>
        <pc:sldMkLst>
          <pc:docMk/>
          <pc:sldMk cId="2222231908" sldId="321"/>
        </pc:sldMkLst>
        <pc:spChg chg="mod">
          <ac:chgData name="Nikos Giatrakos" userId="a8af6037-9061-428b-a4d1-852ce5556e8d" providerId="ADAL" clId="{AB942644-91BE-7546-9C24-57D916C2DF0C}" dt="2023-08-18T22:47:23.190" v="120" actId="20577"/>
          <ac:spMkLst>
            <pc:docMk/>
            <pc:sldMk cId="2222231908" sldId="321"/>
            <ac:spMk id="3" creationId="{06B97515-7B7B-4CA0-CB80-5B540B12D1B4}"/>
          </ac:spMkLst>
        </pc:spChg>
        <pc:spChg chg="add mod">
          <ac:chgData name="Nikos Giatrakos" userId="a8af6037-9061-428b-a4d1-852ce5556e8d" providerId="ADAL" clId="{AB942644-91BE-7546-9C24-57D916C2DF0C}" dt="2023-08-18T22:44:07.353" v="20" actId="1076"/>
          <ac:spMkLst>
            <pc:docMk/>
            <pc:sldMk cId="2222231908" sldId="321"/>
            <ac:spMk id="10" creationId="{842FF817-02B4-5E11-0030-2F27AEBC7596}"/>
          </ac:spMkLst>
        </pc:spChg>
        <pc:picChg chg="add mod">
          <ac:chgData name="Nikos Giatrakos" userId="a8af6037-9061-428b-a4d1-852ce5556e8d" providerId="ADAL" clId="{AB942644-91BE-7546-9C24-57D916C2DF0C}" dt="2023-08-18T22:41:47.047" v="3" actId="1076"/>
          <ac:picMkLst>
            <pc:docMk/>
            <pc:sldMk cId="2222231908" sldId="321"/>
            <ac:picMk id="6" creationId="{0AFAAF4F-8DC1-1853-0214-0578683EB8BC}"/>
          </ac:picMkLst>
        </pc:picChg>
        <pc:picChg chg="add mod">
          <ac:chgData name="Nikos Giatrakos" userId="a8af6037-9061-428b-a4d1-852ce5556e8d" providerId="ADAL" clId="{AB942644-91BE-7546-9C24-57D916C2DF0C}" dt="2023-08-18T23:30:21.959" v="555" actId="1076"/>
          <ac:picMkLst>
            <pc:docMk/>
            <pc:sldMk cId="2222231908" sldId="321"/>
            <ac:picMk id="9" creationId="{F8D396AD-1496-2E18-993F-8BBFC6DF9052}"/>
          </ac:picMkLst>
        </pc:picChg>
      </pc:sldChg>
      <pc:sldChg chg="addSp modSp new ord">
        <pc:chgData name="Nikos Giatrakos" userId="a8af6037-9061-428b-a4d1-852ce5556e8d" providerId="ADAL" clId="{AB942644-91BE-7546-9C24-57D916C2DF0C}" dt="2023-08-18T22:50:20.032" v="223" actId="14734"/>
        <pc:sldMkLst>
          <pc:docMk/>
          <pc:sldMk cId="1601864239" sldId="322"/>
        </pc:sldMkLst>
        <pc:spChg chg="mod">
          <ac:chgData name="Nikos Giatrakos" userId="a8af6037-9061-428b-a4d1-852ce5556e8d" providerId="ADAL" clId="{AB942644-91BE-7546-9C24-57D916C2DF0C}" dt="2023-08-18T22:48:51.113" v="181" actId="20577"/>
          <ac:spMkLst>
            <pc:docMk/>
            <pc:sldMk cId="1601864239" sldId="322"/>
            <ac:spMk id="2" creationId="{031D2C4A-B785-83A5-2292-BB9081047BFC}"/>
          </ac:spMkLst>
        </pc:spChg>
        <pc:spChg chg="mod">
          <ac:chgData name="Nikos Giatrakos" userId="a8af6037-9061-428b-a4d1-852ce5556e8d" providerId="ADAL" clId="{AB942644-91BE-7546-9C24-57D916C2DF0C}" dt="2023-08-18T22:48:59.438" v="188" actId="20577"/>
          <ac:spMkLst>
            <pc:docMk/>
            <pc:sldMk cId="1601864239" sldId="322"/>
            <ac:spMk id="3" creationId="{89131042-0952-DBDA-AD8A-DA70F69518E3}"/>
          </ac:spMkLst>
        </pc:spChg>
        <pc:graphicFrameChg chg="add mod modGraphic">
          <ac:chgData name="Nikos Giatrakos" userId="a8af6037-9061-428b-a4d1-852ce5556e8d" providerId="ADAL" clId="{AB942644-91BE-7546-9C24-57D916C2DF0C}" dt="2023-08-18T22:50:20.032" v="223" actId="14734"/>
          <ac:graphicFrameMkLst>
            <pc:docMk/>
            <pc:sldMk cId="1601864239" sldId="322"/>
            <ac:graphicFrameMk id="5" creationId="{C13309D6-E8B6-520D-F962-AEC8EC9C722F}"/>
          </ac:graphicFrameMkLst>
        </pc:graphicFrameChg>
      </pc:sldChg>
      <pc:sldChg chg="addSp delSp modSp new">
        <pc:chgData name="Nikos Giatrakos" userId="a8af6037-9061-428b-a4d1-852ce5556e8d" providerId="ADAL" clId="{AB942644-91BE-7546-9C24-57D916C2DF0C}" dt="2023-08-18T23:34:36.432" v="575" actId="20577"/>
        <pc:sldMkLst>
          <pc:docMk/>
          <pc:sldMk cId="845832145" sldId="323"/>
        </pc:sldMkLst>
        <pc:spChg chg="mod">
          <ac:chgData name="Nikos Giatrakos" userId="a8af6037-9061-428b-a4d1-852ce5556e8d" providerId="ADAL" clId="{AB942644-91BE-7546-9C24-57D916C2DF0C}" dt="2023-08-18T23:34:36.432" v="575" actId="20577"/>
          <ac:spMkLst>
            <pc:docMk/>
            <pc:sldMk cId="845832145" sldId="323"/>
            <ac:spMk id="2" creationId="{FE65D03D-B6CE-6F89-1641-BBAA136C06C9}"/>
          </ac:spMkLst>
        </pc:spChg>
        <pc:spChg chg="mod">
          <ac:chgData name="Nikos Giatrakos" userId="a8af6037-9061-428b-a4d1-852ce5556e8d" providerId="ADAL" clId="{AB942644-91BE-7546-9C24-57D916C2DF0C}" dt="2023-08-18T23:29:48.236" v="551" actId="20577"/>
          <ac:spMkLst>
            <pc:docMk/>
            <pc:sldMk cId="845832145" sldId="323"/>
            <ac:spMk id="3" creationId="{E341DD16-0505-0077-87AA-372E843E2270}"/>
          </ac:spMkLst>
        </pc:spChg>
        <pc:spChg chg="add mod">
          <ac:chgData name="Nikos Giatrakos" userId="a8af6037-9061-428b-a4d1-852ce5556e8d" providerId="ADAL" clId="{AB942644-91BE-7546-9C24-57D916C2DF0C}" dt="2023-08-18T23:34:01.316" v="567" actId="14100"/>
          <ac:spMkLst>
            <pc:docMk/>
            <pc:sldMk cId="845832145" sldId="323"/>
            <ac:spMk id="17" creationId="{FB5911B0-F51B-5B3B-59F1-5E99CE983A11}"/>
          </ac:spMkLst>
        </pc:spChg>
        <pc:graphicFrameChg chg="add mod modGraphic">
          <ac:chgData name="Nikos Giatrakos" userId="a8af6037-9061-428b-a4d1-852ce5556e8d" providerId="ADAL" clId="{AB942644-91BE-7546-9C24-57D916C2DF0C}" dt="2023-08-18T23:29:11.915" v="532" actId="14734"/>
          <ac:graphicFrameMkLst>
            <pc:docMk/>
            <pc:sldMk cId="845832145" sldId="323"/>
            <ac:graphicFrameMk id="14" creationId="{5DCE1ADD-501E-D150-5A01-423030F72142}"/>
          </ac:graphicFrameMkLst>
        </pc:graphicFrameChg>
        <pc:picChg chg="add mod">
          <ac:chgData name="Nikos Giatrakos" userId="a8af6037-9061-428b-a4d1-852ce5556e8d" providerId="ADAL" clId="{AB942644-91BE-7546-9C24-57D916C2DF0C}" dt="2023-08-18T23:30:06.977" v="553" actId="1076"/>
          <ac:picMkLst>
            <pc:docMk/>
            <pc:sldMk cId="845832145" sldId="323"/>
            <ac:picMk id="6" creationId="{76A90D5C-AD42-4F53-8C86-276F55F34719}"/>
          </ac:picMkLst>
        </pc:picChg>
        <pc:picChg chg="add del">
          <ac:chgData name="Nikos Giatrakos" userId="a8af6037-9061-428b-a4d1-852ce5556e8d" providerId="ADAL" clId="{AB942644-91BE-7546-9C24-57D916C2DF0C}" dt="2023-08-18T23:26:42.163" v="504" actId="478"/>
          <ac:picMkLst>
            <pc:docMk/>
            <pc:sldMk cId="845832145" sldId="323"/>
            <ac:picMk id="9" creationId="{482E0322-B823-E00E-E9D2-FC985198B7F5}"/>
          </ac:picMkLst>
        </pc:picChg>
        <pc:picChg chg="add del">
          <ac:chgData name="Nikos Giatrakos" userId="a8af6037-9061-428b-a4d1-852ce5556e8d" providerId="ADAL" clId="{AB942644-91BE-7546-9C24-57D916C2DF0C}" dt="2023-08-18T23:27:29.188" v="513" actId="22"/>
          <ac:picMkLst>
            <pc:docMk/>
            <pc:sldMk cId="845832145" sldId="323"/>
            <ac:picMk id="12" creationId="{0A50895F-F938-E67C-BA7E-E34A1593F5E5}"/>
          </ac:picMkLst>
        </pc:picChg>
        <pc:picChg chg="add mod">
          <ac:chgData name="Nikos Giatrakos" userId="a8af6037-9061-428b-a4d1-852ce5556e8d" providerId="ADAL" clId="{AB942644-91BE-7546-9C24-57D916C2DF0C}" dt="2023-08-18T23:30:35.279" v="558" actId="1076"/>
          <ac:picMkLst>
            <pc:docMk/>
            <pc:sldMk cId="845832145" sldId="323"/>
            <ac:picMk id="16" creationId="{7046058F-08C5-7BB0-8CCB-703E8A4B3F72}"/>
          </ac:picMkLst>
        </pc:picChg>
      </pc:sldChg>
      <pc:sldChg chg="modSp new">
        <pc:chgData name="Nikos Giatrakos" userId="a8af6037-9061-428b-a4d1-852ce5556e8d" providerId="ADAL" clId="{AB942644-91BE-7546-9C24-57D916C2DF0C}" dt="2023-08-18T23:34:56.237" v="599" actId="20577"/>
        <pc:sldMkLst>
          <pc:docMk/>
          <pc:sldMk cId="3480723011" sldId="324"/>
        </pc:sldMkLst>
        <pc:spChg chg="mod">
          <ac:chgData name="Nikos Giatrakos" userId="a8af6037-9061-428b-a4d1-852ce5556e8d" providerId="ADAL" clId="{AB942644-91BE-7546-9C24-57D916C2DF0C}" dt="2023-08-18T23:34:56.237" v="599" actId="20577"/>
          <ac:spMkLst>
            <pc:docMk/>
            <pc:sldMk cId="3480723011" sldId="324"/>
            <ac:spMk id="2" creationId="{6717BA1A-7CBE-FAC9-0C98-64BD80287339}"/>
          </ac:spMkLst>
        </pc:spChg>
        <pc:spChg chg="mod">
          <ac:chgData name="Nikos Giatrakos" userId="a8af6037-9061-428b-a4d1-852ce5556e8d" providerId="ADAL" clId="{AB942644-91BE-7546-9C24-57D916C2DF0C}" dt="2023-08-18T23:20:07.994" v="297" actId="20577"/>
          <ac:spMkLst>
            <pc:docMk/>
            <pc:sldMk cId="3480723011" sldId="324"/>
            <ac:spMk id="3" creationId="{E7983872-E6A6-BB6E-4616-DD0555D0A883}"/>
          </ac:spMkLst>
        </pc:spChg>
      </pc:sldChg>
    </pc:docChg>
  </pc:docChgLst>
  <pc:docChgLst>
    <pc:chgData name="Nikos Giatrakos" userId="a8af6037-9061-428b-a4d1-852ce5556e8d" providerId="ADAL" clId="{6F36F533-BB95-6F4D-B662-6298B2AA5202}"/>
    <pc:docChg chg="undo custSel modSld">
      <pc:chgData name="Nikos Giatrakos" userId="a8af6037-9061-428b-a4d1-852ce5556e8d" providerId="ADAL" clId="{6F36F533-BB95-6F4D-B662-6298B2AA5202}" dt="2023-08-18T21:42:02.662" v="303" actId="1076"/>
      <pc:docMkLst>
        <pc:docMk/>
      </pc:docMkLst>
      <pc:sldChg chg="addSp delSp modSp">
        <pc:chgData name="Nikos Giatrakos" userId="a8af6037-9061-428b-a4d1-852ce5556e8d" providerId="ADAL" clId="{6F36F533-BB95-6F4D-B662-6298B2AA5202}" dt="2023-08-18T21:42:02.662" v="303" actId="1076"/>
        <pc:sldMkLst>
          <pc:docMk/>
          <pc:sldMk cId="237788231" sldId="257"/>
        </pc:sldMkLst>
        <pc:spChg chg="mod">
          <ac:chgData name="Nikos Giatrakos" userId="a8af6037-9061-428b-a4d1-852ce5556e8d" providerId="ADAL" clId="{6F36F533-BB95-6F4D-B662-6298B2AA5202}" dt="2023-08-18T21:25:16.082" v="53" actId="20577"/>
          <ac:spMkLst>
            <pc:docMk/>
            <pc:sldMk cId="237788231" sldId="257"/>
            <ac:spMk id="4" creationId="{4F3BE22E-6D84-02B7-1405-B0A80EDA84CB}"/>
          </ac:spMkLst>
        </pc:spChg>
        <pc:spChg chg="mod">
          <ac:chgData name="Nikos Giatrakos" userId="a8af6037-9061-428b-a4d1-852ce5556e8d" providerId="ADAL" clId="{6F36F533-BB95-6F4D-B662-6298B2AA5202}" dt="2023-08-18T21:41:14.368" v="294" actId="2"/>
          <ac:spMkLst>
            <pc:docMk/>
            <pc:sldMk cId="237788231" sldId="257"/>
            <ac:spMk id="5" creationId="{B5457A39-01C3-07AF-347B-AD7F73ADF2BF}"/>
          </ac:spMkLst>
        </pc:spChg>
        <pc:picChg chg="add del mod">
          <ac:chgData name="Nikos Giatrakos" userId="a8af6037-9061-428b-a4d1-852ce5556e8d" providerId="ADAL" clId="{6F36F533-BB95-6F4D-B662-6298B2AA5202}" dt="2023-08-18T21:29:30.016" v="62" actId="478"/>
          <ac:picMkLst>
            <pc:docMk/>
            <pc:sldMk cId="237788231" sldId="257"/>
            <ac:picMk id="6" creationId="{681A7810-A57D-BAF4-0738-5E22545A7D0E}"/>
          </ac:picMkLst>
        </pc:picChg>
        <pc:picChg chg="add mod ord">
          <ac:chgData name="Nikos Giatrakos" userId="a8af6037-9061-428b-a4d1-852ce5556e8d" providerId="ADAL" clId="{6F36F533-BB95-6F4D-B662-6298B2AA5202}" dt="2023-08-18T21:42:02.662" v="303" actId="1076"/>
          <ac:picMkLst>
            <pc:docMk/>
            <pc:sldMk cId="237788231" sldId="257"/>
            <ac:picMk id="9" creationId="{723A4BAA-91A9-F6D9-8BE0-4C6299E51B40}"/>
          </ac:picMkLst>
        </pc:picChg>
      </pc:sldChg>
    </pc:docChg>
  </pc:docChgLst>
  <pc:docChgLst>
    <pc:chgData name="Giatrakos Nikolaos" userId="f9cc159f-f4a8-4da4-a0c5-1ffff3006e62" providerId="ADAL" clId="{AD625336-E8D5-4D2F-AEFD-BD244C13BCC9}"/>
    <pc:docChg chg="undo custSel addSld modSld modMainMaster">
      <pc:chgData name="Giatrakos Nikolaos" userId="f9cc159f-f4a8-4da4-a0c5-1ffff3006e62" providerId="ADAL" clId="{AD625336-E8D5-4D2F-AEFD-BD244C13BCC9}" dt="2023-08-16T07:18:57.958" v="147" actId="20577"/>
      <pc:docMkLst>
        <pc:docMk/>
      </pc:docMkLst>
      <pc:sldChg chg="addSp modSp mod">
        <pc:chgData name="Giatrakos Nikolaos" userId="f9cc159f-f4a8-4da4-a0c5-1ffff3006e62" providerId="ADAL" clId="{AD625336-E8D5-4D2F-AEFD-BD244C13BCC9}" dt="2023-08-16T07:18:34.212" v="122" actId="1076"/>
        <pc:sldMkLst>
          <pc:docMk/>
          <pc:sldMk cId="793057584" sldId="256"/>
        </pc:sldMkLst>
        <pc:picChg chg="add mod modCrop">
          <ac:chgData name="Giatrakos Nikolaos" userId="f9cc159f-f4a8-4da4-a0c5-1ffff3006e62" providerId="ADAL" clId="{AD625336-E8D5-4D2F-AEFD-BD244C13BCC9}" dt="2023-08-16T07:18:34.212" v="122" actId="1076"/>
          <ac:picMkLst>
            <pc:docMk/>
            <pc:sldMk cId="793057584" sldId="256"/>
            <ac:picMk id="2" creationId="{17D45456-8448-EF65-1C7A-5A496DA5A157}"/>
          </ac:picMkLst>
        </pc:picChg>
      </pc:sldChg>
      <pc:sldChg chg="modSp mod">
        <pc:chgData name="Giatrakos Nikolaos" userId="f9cc159f-f4a8-4da4-a0c5-1ffff3006e62" providerId="ADAL" clId="{AD625336-E8D5-4D2F-AEFD-BD244C13BCC9}" dt="2023-08-16T07:18:06.133" v="117" actId="1076"/>
        <pc:sldMkLst>
          <pc:docMk/>
          <pc:sldMk cId="3801157124" sldId="272"/>
        </pc:sldMkLst>
        <pc:picChg chg="mod">
          <ac:chgData name="Giatrakos Nikolaos" userId="f9cc159f-f4a8-4da4-a0c5-1ffff3006e62" providerId="ADAL" clId="{AD625336-E8D5-4D2F-AEFD-BD244C13BCC9}" dt="2023-08-16T07:18:06.133" v="117" actId="1076"/>
          <ac:picMkLst>
            <pc:docMk/>
            <pc:sldMk cId="3801157124" sldId="272"/>
            <ac:picMk id="12" creationId="{16785DCF-B460-AFCF-597C-5CA26437C322}"/>
          </ac:picMkLst>
        </pc:picChg>
      </pc:sldChg>
      <pc:sldChg chg="modSp add mod">
        <pc:chgData name="Giatrakos Nikolaos" userId="f9cc159f-f4a8-4da4-a0c5-1ffff3006e62" providerId="ADAL" clId="{AD625336-E8D5-4D2F-AEFD-BD244C13BCC9}" dt="2023-08-16T07:18:57.958" v="147" actId="20577"/>
        <pc:sldMkLst>
          <pc:docMk/>
          <pc:sldMk cId="1854219838" sldId="274"/>
        </pc:sldMkLst>
        <pc:spChg chg="mod">
          <ac:chgData name="Giatrakos Nikolaos" userId="f9cc159f-f4a8-4da4-a0c5-1ffff3006e62" providerId="ADAL" clId="{AD625336-E8D5-4D2F-AEFD-BD244C13BCC9}" dt="2023-08-16T07:18:50.997" v="132" actId="20577"/>
          <ac:spMkLst>
            <pc:docMk/>
            <pc:sldMk cId="1854219838" sldId="274"/>
            <ac:spMk id="2" creationId="{52B69448-9681-E0A5-7894-9A90CD17BE3C}"/>
          </ac:spMkLst>
        </pc:spChg>
        <pc:spChg chg="mod">
          <ac:chgData name="Giatrakos Nikolaos" userId="f9cc159f-f4a8-4da4-a0c5-1ffff3006e62" providerId="ADAL" clId="{AD625336-E8D5-4D2F-AEFD-BD244C13BCC9}" dt="2023-08-16T07:18:57.958" v="147" actId="20577"/>
          <ac:spMkLst>
            <pc:docMk/>
            <pc:sldMk cId="1854219838" sldId="274"/>
            <ac:spMk id="3" creationId="{468CE529-67AE-4DDD-C5A8-253F60589F6D}"/>
          </ac:spMkLst>
        </pc:spChg>
      </pc:sldChg>
      <pc:sldMasterChg chg="modSldLayout">
        <pc:chgData name="Giatrakos Nikolaos" userId="f9cc159f-f4a8-4da4-a0c5-1ffff3006e62" providerId="ADAL" clId="{AD625336-E8D5-4D2F-AEFD-BD244C13BCC9}" dt="2023-08-16T07:17:20.156" v="116" actId="20577"/>
        <pc:sldMasterMkLst>
          <pc:docMk/>
          <pc:sldMasterMk cId="2722670503" sldId="2147483660"/>
        </pc:sldMasterMkLst>
        <pc:sldLayoutChg chg="modSp mod">
          <pc:chgData name="Giatrakos Nikolaos" userId="f9cc159f-f4a8-4da4-a0c5-1ffff3006e62" providerId="ADAL" clId="{AD625336-E8D5-4D2F-AEFD-BD244C13BCC9}" dt="2023-08-16T07:17:20.156" v="116" actId="20577"/>
          <pc:sldLayoutMkLst>
            <pc:docMk/>
            <pc:sldMasterMk cId="2722670503" sldId="2147483660"/>
            <pc:sldLayoutMk cId="4013899807" sldId="2147483675"/>
          </pc:sldLayoutMkLst>
          <pc:spChg chg="mod">
            <ac:chgData name="Giatrakos Nikolaos" userId="f9cc159f-f4a8-4da4-a0c5-1ffff3006e62" providerId="ADAL" clId="{AD625336-E8D5-4D2F-AEFD-BD244C13BCC9}" dt="2023-08-16T07:17:20.156" v="116" actId="20577"/>
            <ac:spMkLst>
              <pc:docMk/>
              <pc:sldMasterMk cId="2722670503" sldId="2147483660"/>
              <pc:sldLayoutMk cId="4013899807" sldId="2147483675"/>
              <ac:spMk id="2" creationId="{A7D121D6-5F35-D9C5-87BE-3EA97F20DE8A}"/>
            </ac:spMkLst>
          </pc:spChg>
          <pc:spChg chg="mod">
            <ac:chgData name="Giatrakos Nikolaos" userId="f9cc159f-f4a8-4da4-a0c5-1ffff3006e62" providerId="ADAL" clId="{AD625336-E8D5-4D2F-AEFD-BD244C13BCC9}" dt="2023-08-16T07:15:58.185" v="7" actId="404"/>
            <ac:spMkLst>
              <pc:docMk/>
              <pc:sldMasterMk cId="2722670503" sldId="2147483660"/>
              <pc:sldLayoutMk cId="4013899807" sldId="2147483675"/>
              <ac:spMk id="8" creationId="{EF5DED25-CDD5-E6B4-5589-E24AADA009D4}"/>
            </ac:spMkLst>
          </pc:spChg>
          <pc:spChg chg="mod">
            <ac:chgData name="Giatrakos Nikolaos" userId="f9cc159f-f4a8-4da4-a0c5-1ffff3006e62" providerId="ADAL" clId="{AD625336-E8D5-4D2F-AEFD-BD244C13BCC9}" dt="2023-08-16T07:17:07.841" v="112" actId="20577"/>
            <ac:spMkLst>
              <pc:docMk/>
              <pc:sldMasterMk cId="2722670503" sldId="2147483660"/>
              <pc:sldLayoutMk cId="4013899807" sldId="2147483675"/>
              <ac:spMk id="9" creationId="{41A6B3F0-BE19-1038-FA17-334ECCE8D24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0515-9236-024B-92B2-6FFC9B768D44}" type="datetimeFigureOut">
              <a:rPr lang="en-GR" smtClean="0"/>
              <a:t>09/19/2023</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ABE14-FE5A-974F-AC25-CA62E49261E8}" type="slidenum">
              <a:rPr lang="en-GR" smtClean="0"/>
              <a:t>‹#›</a:t>
            </a:fld>
            <a:endParaRPr lang="en-GR"/>
          </a:p>
        </p:txBody>
      </p:sp>
    </p:spTree>
    <p:extLst>
      <p:ext uri="{BB962C8B-B14F-4D97-AF65-F5344CB8AC3E}">
        <p14:creationId xmlns:p14="http://schemas.microsoft.com/office/powerpoint/2010/main" val="33154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trajectory </a:t>
            </a:r>
            <a:r>
              <a:rPr lang="en-US" dirty="0" err="1"/>
              <a:t>segmentor</a:t>
            </a:r>
            <a:r>
              <a:rPr lang="en-US" dirty="0"/>
              <a:t> should deal with the variable input length issue.</a:t>
            </a:r>
          </a:p>
        </p:txBody>
      </p:sp>
      <p:sp>
        <p:nvSpPr>
          <p:cNvPr id="4" name="Slide Number Placeholder 3"/>
          <p:cNvSpPr>
            <a:spLocks noGrp="1"/>
          </p:cNvSpPr>
          <p:nvPr>
            <p:ph type="sldNum" sz="quarter" idx="5"/>
          </p:nvPr>
        </p:nvSpPr>
        <p:spPr/>
        <p:txBody>
          <a:bodyPr/>
          <a:lstStyle/>
          <a:p>
            <a:fld id="{F759C3BA-F3CC-4F77-B1EB-C783DCA816DD}" type="slidenum">
              <a:rPr lang="en-US" smtClean="0"/>
              <a:t>9</a:t>
            </a:fld>
            <a:endParaRPr lang="en-US"/>
          </a:p>
        </p:txBody>
      </p:sp>
    </p:spTree>
    <p:extLst>
      <p:ext uri="{BB962C8B-B14F-4D97-AF65-F5344CB8AC3E}">
        <p14:creationId xmlns:p14="http://schemas.microsoft.com/office/powerpoint/2010/main" val="194269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ABE14-FE5A-974F-AC25-CA62E49261E8}" type="slidenum">
              <a:rPr lang="en-GR" smtClean="0"/>
              <a:t>12</a:t>
            </a:fld>
            <a:endParaRPr lang="en-GR"/>
          </a:p>
        </p:txBody>
      </p:sp>
    </p:spTree>
    <p:extLst>
      <p:ext uri="{BB962C8B-B14F-4D97-AF65-F5344CB8AC3E}">
        <p14:creationId xmlns:p14="http://schemas.microsoft.com/office/powerpoint/2010/main" val="6194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91B45-4612-48AA-A976-33E26F38471C}" type="slidenum">
              <a:rPr lang="el-GR" smtClean="0"/>
              <a:pPr/>
              <a:t>13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91B45-4612-48AA-A976-33E26F38471C}" type="slidenum">
              <a:rPr lang="el-GR" smtClean="0"/>
              <a:pPr/>
              <a:t>14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91B45-4612-48AA-A976-33E26F38471C}" type="slidenum">
              <a:rPr lang="el-GR" smtClean="0"/>
              <a:pPr/>
              <a:t>15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91B45-4612-48AA-A976-33E26F38471C}" type="slidenum">
              <a:rPr lang="el-GR" smtClean="0"/>
              <a:pPr/>
              <a:t>16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D91B45-4612-48AA-A976-33E26F38471C}" type="slidenum">
              <a:rPr lang="el-GR" smtClean="0"/>
              <a:pPr/>
              <a:t>17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5DED25-CDD5-E6B4-5589-E24AADA009D4}"/>
              </a:ext>
            </a:extLst>
          </p:cNvPr>
          <p:cNvSpPr txBox="1">
            <a:spLocks/>
          </p:cNvSpPr>
          <p:nvPr userDrawn="1"/>
        </p:nvSpPr>
        <p:spPr>
          <a:xfrm>
            <a:off x="838200" y="2076050"/>
            <a:ext cx="10607566" cy="102689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200">
                <a:solidFill>
                  <a:srgbClr val="10416D"/>
                </a:solidFill>
                <a:latin typeface="Roboto" panose="02000000000000000000" pitchFamily="2" charset="0"/>
                <a:ea typeface="Roboto" panose="02000000000000000000" pitchFamily="2" charset="0"/>
                <a:cs typeface="Roboto" panose="02000000000000000000" pitchFamily="2" charset="0"/>
              </a:rPr>
              <a:t>SSTRESED: Scalable Semantic Trajectory Extraction for Simple Event Detection over Streaming Movement Data</a:t>
            </a:r>
          </a:p>
        </p:txBody>
      </p:sp>
      <p:sp>
        <p:nvSpPr>
          <p:cNvPr id="9" name="Text Placeholder 2">
            <a:extLst>
              <a:ext uri="{FF2B5EF4-FFF2-40B4-BE49-F238E27FC236}">
                <a16:creationId xmlns:a16="http://schemas.microsoft.com/office/drawing/2014/main" id="{41A6B3F0-BE19-1038-FA17-334ECCE8D241}"/>
              </a:ext>
            </a:extLst>
          </p:cNvPr>
          <p:cNvSpPr txBox="1">
            <a:spLocks/>
          </p:cNvSpPr>
          <p:nvPr userDrawn="1"/>
        </p:nvSpPr>
        <p:spPr>
          <a:xfrm>
            <a:off x="831850" y="3236513"/>
            <a:ext cx="4374632" cy="15001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rgbClr val="10416D"/>
                </a:solidFill>
              </a:rPr>
              <a:t>Nikos Giatrakos</a:t>
            </a:r>
          </a:p>
          <a:p>
            <a:r>
              <a:rPr lang="en-GB" sz="2000" dirty="0">
                <a:solidFill>
                  <a:srgbClr val="10416D"/>
                </a:solidFill>
              </a:rPr>
              <a:t>Technical University of Crete</a:t>
            </a:r>
          </a:p>
          <a:p>
            <a:r>
              <a:rPr lang="en-GB" sz="2000" dirty="0">
                <a:solidFill>
                  <a:srgbClr val="10416D"/>
                </a:solidFill>
              </a:rPr>
              <a:t>Athena Research </a:t>
            </a:r>
            <a:r>
              <a:rPr lang="en-GB" sz="2000" dirty="0" err="1">
                <a:solidFill>
                  <a:srgbClr val="10416D"/>
                </a:solidFill>
              </a:rPr>
              <a:t>Center</a:t>
            </a:r>
            <a:endParaRPr lang="en-GB" sz="2000" dirty="0">
              <a:solidFill>
                <a:srgbClr val="10416D"/>
              </a:solidFill>
            </a:endParaRPr>
          </a:p>
        </p:txBody>
      </p:sp>
      <p:sp>
        <p:nvSpPr>
          <p:cNvPr id="2" name="Text Placeholder 2">
            <a:extLst>
              <a:ext uri="{FF2B5EF4-FFF2-40B4-BE49-F238E27FC236}">
                <a16:creationId xmlns:a16="http://schemas.microsoft.com/office/drawing/2014/main" id="{A7D121D6-5F35-D9C5-87BE-3EA97F20DE8A}"/>
              </a:ext>
            </a:extLst>
          </p:cNvPr>
          <p:cNvSpPr txBox="1">
            <a:spLocks/>
          </p:cNvSpPr>
          <p:nvPr userDrawn="1"/>
        </p:nvSpPr>
        <p:spPr>
          <a:xfrm>
            <a:off x="6563955" y="3117727"/>
            <a:ext cx="4374632" cy="1500187"/>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i="1">
                <a:solidFill>
                  <a:srgbClr val="10416D"/>
                </a:solidFill>
              </a:rPr>
              <a:t>TIME 2023</a:t>
            </a:r>
          </a:p>
          <a:p>
            <a:pPr algn="ctr"/>
            <a:r>
              <a:rPr lang="en-GB" i="1">
                <a:solidFill>
                  <a:srgbClr val="10416D"/>
                </a:solidFill>
              </a:rPr>
              <a:t>Athens, 26/09/2023</a:t>
            </a:r>
          </a:p>
        </p:txBody>
      </p:sp>
      <p:sp>
        <p:nvSpPr>
          <p:cNvPr id="3" name="2 Marcador de texto">
            <a:extLst>
              <a:ext uri="{FF2B5EF4-FFF2-40B4-BE49-F238E27FC236}">
                <a16:creationId xmlns:a16="http://schemas.microsoft.com/office/drawing/2014/main" id="{644E62DD-CF05-1692-73CA-E35B56415E76}"/>
              </a:ext>
            </a:extLst>
          </p:cNvPr>
          <p:cNvSpPr txBox="1">
            <a:spLocks/>
          </p:cNvSpPr>
          <p:nvPr userDrawn="1"/>
        </p:nvSpPr>
        <p:spPr>
          <a:xfrm>
            <a:off x="7368072" y="6096381"/>
            <a:ext cx="4252397" cy="55634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ysClr val="window" lastClr="FFFFFF">
                    <a:lumMod val="50000"/>
                  </a:sysClr>
                </a:solidFill>
                <a:effectLst/>
                <a:uLnTx/>
                <a:uFillTx/>
                <a:latin typeface="Century Gothic"/>
                <a:ea typeface="+mn-ea"/>
                <a:cs typeface="+mn-cs"/>
              </a:rPr>
              <a:t>This document is part of a project that is funded by the European Union under the Horizon Europe agreement No 101070430. Views and opinions expressed are however those of the author(s) only and do not necessarily reflect those of the European Union or the Commission. Neither the European Union nor the Commission can be held responsible for them.</a:t>
            </a:r>
            <a:endParaRPr kumimoji="0" lang="es-ES" sz="700" b="0" i="0" u="none" strike="noStrike" kern="1200" cap="none" spc="0" normalizeH="0" baseline="0" noProof="0">
              <a:ln>
                <a:noFill/>
              </a:ln>
              <a:solidFill>
                <a:sysClr val="window" lastClr="FFFFFF">
                  <a:lumMod val="50000"/>
                </a:sysClr>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E3EB8920-5EEF-2A72-7819-12C6A8E248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3034" y="5926997"/>
            <a:ext cx="2205038" cy="895114"/>
          </a:xfrm>
          <a:prstGeom prst="rect">
            <a:avLst/>
          </a:prstGeom>
          <a:noFill/>
          <a:ln>
            <a:noFill/>
          </a:ln>
        </p:spPr>
      </p:pic>
    </p:spTree>
    <p:extLst>
      <p:ext uri="{BB962C8B-B14F-4D97-AF65-F5344CB8AC3E}">
        <p14:creationId xmlns:p14="http://schemas.microsoft.com/office/powerpoint/2010/main" val="40138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4E95-695C-D7D2-9A0A-EBB8122E9C1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00B5E17-085B-7925-49B5-D7AF07A1C4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Slide Number Placeholder 5">
            <a:extLst>
              <a:ext uri="{FF2B5EF4-FFF2-40B4-BE49-F238E27FC236}">
                <a16:creationId xmlns:a16="http://schemas.microsoft.com/office/drawing/2014/main" id="{446D04A7-15EE-D9FB-E006-79FEEA572166}"/>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220254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3716F-9475-B833-1F24-CEB4D901FF8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5CC57F3-E258-26CB-2972-84F6BD3158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Slide Number Placeholder 5">
            <a:extLst>
              <a:ext uri="{FF2B5EF4-FFF2-40B4-BE49-F238E27FC236}">
                <a16:creationId xmlns:a16="http://schemas.microsoft.com/office/drawing/2014/main" id="{3D9FA68B-1D23-1958-8A64-06E557596179}"/>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40305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F129-D723-EBEC-7915-5AFEBE94034D}"/>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Section title</a:t>
            </a:r>
            <a:endParaRPr lang="en-GR"/>
          </a:p>
        </p:txBody>
      </p:sp>
      <p:sp>
        <p:nvSpPr>
          <p:cNvPr id="3" name="Subtitle 2">
            <a:extLst>
              <a:ext uri="{FF2B5EF4-FFF2-40B4-BE49-F238E27FC236}">
                <a16:creationId xmlns:a16="http://schemas.microsoft.com/office/drawing/2014/main" id="{693D57AE-D65E-A465-1ED7-FA007898352A}"/>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GR"/>
          </a:p>
        </p:txBody>
      </p:sp>
    </p:spTree>
    <p:extLst>
      <p:ext uri="{BB962C8B-B14F-4D97-AF65-F5344CB8AC3E}">
        <p14:creationId xmlns:p14="http://schemas.microsoft.com/office/powerpoint/2010/main" val="269226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44B0-2FB5-5412-32D8-21F1D5DB1686}"/>
              </a:ext>
            </a:extLst>
          </p:cNvPr>
          <p:cNvSpPr>
            <a:spLocks noGrp="1"/>
          </p:cNvSpPr>
          <p:nvPr>
            <p:ph type="title"/>
          </p:nvPr>
        </p:nvSpPr>
        <p:spPr>
          <a:xfrm>
            <a:off x="4038600" y="112879"/>
            <a:ext cx="6225073" cy="1325563"/>
          </a:xfrm>
        </p:spPr>
        <p:txBody>
          <a:bodyPr/>
          <a:lstStyle>
            <a:lvl1pPr>
              <a:defRPr>
                <a:solidFill>
                  <a:srgbClr val="10416D"/>
                </a:solidFill>
              </a:defRPr>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B2FEA4D-8CC5-5C66-B954-806F9E9ABE5C}"/>
              </a:ext>
            </a:extLst>
          </p:cNvPr>
          <p:cNvSpPr>
            <a:spLocks noGrp="1"/>
          </p:cNvSpPr>
          <p:nvPr>
            <p:ph idx="1"/>
          </p:nvPr>
        </p:nvSpPr>
        <p:spPr/>
        <p:txBody>
          <a:bodyPr/>
          <a:lstStyle>
            <a:lvl1pPr>
              <a:defRPr>
                <a:solidFill>
                  <a:srgbClr val="10416D"/>
                </a:solidFill>
              </a:defRPr>
            </a:lvl1pPr>
            <a:lvl2pPr>
              <a:defRPr>
                <a:solidFill>
                  <a:srgbClr val="10416D"/>
                </a:solidFill>
              </a:defRPr>
            </a:lvl2pPr>
            <a:lvl3pPr>
              <a:defRPr>
                <a:solidFill>
                  <a:srgbClr val="10416D"/>
                </a:solidFill>
              </a:defRPr>
            </a:lvl3pPr>
            <a:lvl4pPr>
              <a:defRPr>
                <a:solidFill>
                  <a:srgbClr val="10416D"/>
                </a:solidFill>
              </a:defRPr>
            </a:lvl4pPr>
            <a:lvl5pPr>
              <a:defRPr>
                <a:solidFill>
                  <a:srgbClr val="1041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Slide Number Placeholder 5">
            <a:extLst>
              <a:ext uri="{FF2B5EF4-FFF2-40B4-BE49-F238E27FC236}">
                <a16:creationId xmlns:a16="http://schemas.microsoft.com/office/drawing/2014/main" id="{925CC891-BA81-F187-7C70-36969B23C836}"/>
              </a:ext>
            </a:extLst>
          </p:cNvPr>
          <p:cNvSpPr>
            <a:spLocks noGrp="1"/>
          </p:cNvSpPr>
          <p:nvPr>
            <p:ph type="sldNum" sz="quarter" idx="12"/>
          </p:nvPr>
        </p:nvSpPr>
        <p:spPr/>
        <p:txBody>
          <a:bodyPr/>
          <a:lstStyle>
            <a:lvl1pPr>
              <a:defRPr>
                <a:solidFill>
                  <a:srgbClr val="10416D"/>
                </a:solidFill>
              </a:defRPr>
            </a:lvl1pPr>
          </a:lstStyle>
          <a:p>
            <a:fld id="{4A939F7D-E305-CF49-AA5C-CB0DE6B89F0E}" type="slidenum">
              <a:rPr lang="en-GR" smtClean="0"/>
              <a:pPr/>
              <a:t>‹#›</a:t>
            </a:fld>
            <a:endParaRPr lang="en-GR"/>
          </a:p>
        </p:txBody>
      </p:sp>
    </p:spTree>
    <p:extLst>
      <p:ext uri="{BB962C8B-B14F-4D97-AF65-F5344CB8AC3E}">
        <p14:creationId xmlns:p14="http://schemas.microsoft.com/office/powerpoint/2010/main" val="129481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4FAE-9C4C-4ECD-7869-E0A350F2240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25F604D-66A8-1E48-3C4E-989D1D7543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9707104-0DF5-BBED-6331-485CCFE27A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Slide Number Placeholder 6">
            <a:extLst>
              <a:ext uri="{FF2B5EF4-FFF2-40B4-BE49-F238E27FC236}">
                <a16:creationId xmlns:a16="http://schemas.microsoft.com/office/drawing/2014/main" id="{D4D10150-ECE7-058D-ECC4-58611E895F09}"/>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40747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9B68-5BB2-1C49-9C05-CEE95B05ADC1}"/>
              </a:ext>
            </a:extLst>
          </p:cNvPr>
          <p:cNvSpPr>
            <a:spLocks noGrp="1"/>
          </p:cNvSpPr>
          <p:nvPr>
            <p:ph type="title"/>
          </p:nvPr>
        </p:nvSpPr>
        <p:spPr>
          <a:xfrm>
            <a:off x="4120054" y="179580"/>
            <a:ext cx="6143619"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4765BD2-1123-15A7-7101-BD537C63B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D5C685-C267-F9CC-764C-E7485D6B42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4FA61C5-BBD8-26C9-6841-4D3A56F50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2AF75A-0493-7871-D404-8496417A5C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CCCEF4BB-B82C-9D00-7D0C-B82C01570BEF}"/>
              </a:ext>
            </a:extLst>
          </p:cNvPr>
          <p:cNvSpPr>
            <a:spLocks noGrp="1"/>
          </p:cNvSpPr>
          <p:nvPr>
            <p:ph type="dt" sz="half" idx="10"/>
          </p:nvPr>
        </p:nvSpPr>
        <p:spPr>
          <a:xfrm>
            <a:off x="838200" y="6356350"/>
            <a:ext cx="2743200" cy="365125"/>
          </a:xfrm>
          <a:prstGeom prst="rect">
            <a:avLst/>
          </a:prstGeom>
        </p:spPr>
        <p:txBody>
          <a:bodyPr/>
          <a:lstStyle/>
          <a:p>
            <a:endParaRPr lang="en-GR"/>
          </a:p>
        </p:txBody>
      </p:sp>
      <p:sp>
        <p:nvSpPr>
          <p:cNvPr id="8" name="Footer Placeholder 7">
            <a:extLst>
              <a:ext uri="{FF2B5EF4-FFF2-40B4-BE49-F238E27FC236}">
                <a16:creationId xmlns:a16="http://schemas.microsoft.com/office/drawing/2014/main" id="{391C1E86-6E4F-E077-6960-060384D9A3BA}"/>
              </a:ext>
            </a:extLst>
          </p:cNvPr>
          <p:cNvSpPr>
            <a:spLocks noGrp="1"/>
          </p:cNvSpPr>
          <p:nvPr>
            <p:ph type="ftr" sz="quarter" idx="11"/>
          </p:nvPr>
        </p:nvSpPr>
        <p:spPr>
          <a:xfrm>
            <a:off x="4038600" y="6356350"/>
            <a:ext cx="4114800" cy="365125"/>
          </a:xfrm>
          <a:prstGeom prst="rect">
            <a:avLst/>
          </a:prstGeom>
        </p:spPr>
        <p:txBody>
          <a:bodyPr/>
          <a:lstStyle/>
          <a:p>
            <a:endParaRPr lang="en-GR"/>
          </a:p>
        </p:txBody>
      </p:sp>
      <p:sp>
        <p:nvSpPr>
          <p:cNvPr id="9" name="Slide Number Placeholder 8">
            <a:extLst>
              <a:ext uri="{FF2B5EF4-FFF2-40B4-BE49-F238E27FC236}">
                <a16:creationId xmlns:a16="http://schemas.microsoft.com/office/drawing/2014/main" id="{BAA59A08-CB52-D55A-8F94-F257BCD2336F}"/>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2417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AF20-04AE-369A-F128-D070673ED374}"/>
              </a:ext>
            </a:extLst>
          </p:cNvPr>
          <p:cNvSpPr>
            <a:spLocks noGrp="1"/>
          </p:cNvSpPr>
          <p:nvPr>
            <p:ph type="title"/>
          </p:nvPr>
        </p:nvSpPr>
        <p:spPr/>
        <p:txBody>
          <a:bodyPr/>
          <a:lstStyle/>
          <a:p>
            <a:r>
              <a:rPr lang="en-GB"/>
              <a:t>Click to edit Master title style</a:t>
            </a:r>
            <a:endParaRPr lang="en-GR"/>
          </a:p>
        </p:txBody>
      </p:sp>
      <p:sp>
        <p:nvSpPr>
          <p:cNvPr id="5" name="Slide Number Placeholder 4">
            <a:extLst>
              <a:ext uri="{FF2B5EF4-FFF2-40B4-BE49-F238E27FC236}">
                <a16:creationId xmlns:a16="http://schemas.microsoft.com/office/drawing/2014/main" id="{7BFA80F7-8E43-C79A-645C-14869F7D9445}"/>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341943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EBE894-4AFB-ACEC-88C6-AF7082C8DBA5}"/>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183326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6151B-CB3A-039B-BD3F-10755292C033}"/>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821BDFF-306F-E327-FBED-A8FB3A9A7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BE72808-1297-7BFF-2F02-C7AAA224D622}"/>
              </a:ext>
            </a:extLst>
          </p:cNvPr>
          <p:cNvSpPr>
            <a:spLocks noGrp="1"/>
          </p:cNvSpPr>
          <p:nvPr>
            <p:ph type="sldNum" sz="quarter" idx="12"/>
          </p:nvPr>
        </p:nvSpPr>
        <p:spPr/>
        <p:txBody>
          <a:bodyPr/>
          <a:lstStyle/>
          <a:p>
            <a:fld id="{4A939F7D-E305-CF49-AA5C-CB0DE6B89F0E}" type="slidenum">
              <a:rPr lang="en-GR" smtClean="0"/>
              <a:t>‹#›</a:t>
            </a:fld>
            <a:endParaRPr lang="en-GR"/>
          </a:p>
        </p:txBody>
      </p:sp>
      <p:sp>
        <p:nvSpPr>
          <p:cNvPr id="8" name="Title 1">
            <a:extLst>
              <a:ext uri="{FF2B5EF4-FFF2-40B4-BE49-F238E27FC236}">
                <a16:creationId xmlns:a16="http://schemas.microsoft.com/office/drawing/2014/main" id="{4BD58081-BB09-62AE-0D11-9FF1152E52CA}"/>
              </a:ext>
            </a:extLst>
          </p:cNvPr>
          <p:cNvSpPr txBox="1">
            <a:spLocks/>
          </p:cNvSpPr>
          <p:nvPr userDrawn="1"/>
        </p:nvSpPr>
        <p:spPr>
          <a:xfrm>
            <a:off x="4120055" y="291552"/>
            <a:ext cx="6172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10416D"/>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GR"/>
          </a:p>
        </p:txBody>
      </p:sp>
    </p:spTree>
    <p:extLst>
      <p:ext uri="{BB962C8B-B14F-4D97-AF65-F5344CB8AC3E}">
        <p14:creationId xmlns:p14="http://schemas.microsoft.com/office/powerpoint/2010/main" val="84687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75BC-239F-BEA5-41E3-3CC3F332D430}"/>
              </a:ext>
            </a:extLst>
          </p:cNvPr>
          <p:cNvSpPr>
            <a:spLocks noGrp="1"/>
          </p:cNvSpPr>
          <p:nvPr>
            <p:ph type="title"/>
          </p:nvPr>
        </p:nvSpPr>
        <p:spPr>
          <a:xfrm>
            <a:off x="836612" y="1168822"/>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C9C7FB51-9665-4D57-229D-077E55787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DA42706-2EA3-62A2-D6F9-03F426D8E042}"/>
              </a:ext>
            </a:extLst>
          </p:cNvPr>
          <p:cNvSpPr>
            <a:spLocks noGrp="1"/>
          </p:cNvSpPr>
          <p:nvPr>
            <p:ph type="body" sz="half" idx="2"/>
          </p:nvPr>
        </p:nvSpPr>
        <p:spPr>
          <a:xfrm>
            <a:off x="839788" y="2769022"/>
            <a:ext cx="3932237" cy="30999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E68BEB56-8AA8-0457-8FF5-49E4407D00C8}"/>
              </a:ext>
            </a:extLst>
          </p:cNvPr>
          <p:cNvSpPr>
            <a:spLocks noGrp="1"/>
          </p:cNvSpPr>
          <p:nvPr>
            <p:ph type="sldNum" sz="quarter" idx="12"/>
          </p:nvPr>
        </p:nvSpPr>
        <p:spPr/>
        <p:txBody>
          <a:bodyPr/>
          <a:lstStyle/>
          <a:p>
            <a:fld id="{4A939F7D-E305-CF49-AA5C-CB0DE6B89F0E}" type="slidenum">
              <a:rPr lang="en-GR" smtClean="0"/>
              <a:t>‹#›</a:t>
            </a:fld>
            <a:endParaRPr lang="en-GR"/>
          </a:p>
        </p:txBody>
      </p:sp>
    </p:spTree>
    <p:extLst>
      <p:ext uri="{BB962C8B-B14F-4D97-AF65-F5344CB8AC3E}">
        <p14:creationId xmlns:p14="http://schemas.microsoft.com/office/powerpoint/2010/main" val="102763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3">
            <a:extLst>
              <a:ext uri="{FF2B5EF4-FFF2-40B4-BE49-F238E27FC236}">
                <a16:creationId xmlns:a16="http://schemas.microsoft.com/office/drawing/2014/main" id="{51C6334A-2B37-5362-3077-3BA50A4CA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80232" cy="6858000"/>
          </a:xfrm>
          <a:prstGeom prst="rect">
            <a:avLst/>
          </a:prstGeom>
        </p:spPr>
      </p:pic>
      <p:sp>
        <p:nvSpPr>
          <p:cNvPr id="2" name="Title Placeholder 1">
            <a:extLst>
              <a:ext uri="{FF2B5EF4-FFF2-40B4-BE49-F238E27FC236}">
                <a16:creationId xmlns:a16="http://schemas.microsoft.com/office/drawing/2014/main" id="{75A6DC17-2816-3E7B-A641-BD266F1458CD}"/>
              </a:ext>
            </a:extLst>
          </p:cNvPr>
          <p:cNvSpPr>
            <a:spLocks noGrp="1"/>
          </p:cNvSpPr>
          <p:nvPr>
            <p:ph type="title"/>
          </p:nvPr>
        </p:nvSpPr>
        <p:spPr>
          <a:xfrm>
            <a:off x="4198775" y="112879"/>
            <a:ext cx="6074229" cy="1325563"/>
          </a:xfrm>
          <a:prstGeom prst="rect">
            <a:avLst/>
          </a:prstGeom>
        </p:spPr>
        <p:txBody>
          <a:bodyPr vert="horz" lIns="91440" tIns="45720" rIns="91440" bIns="45720" rtlCol="0" anchor="ctr">
            <a:normAutofit/>
          </a:bodyPr>
          <a:lstStyle/>
          <a:p>
            <a:r>
              <a:rPr lang="en-GB"/>
              <a:t>Title</a:t>
            </a:r>
            <a:endParaRPr lang="en-GR"/>
          </a:p>
        </p:txBody>
      </p:sp>
      <p:sp>
        <p:nvSpPr>
          <p:cNvPr id="3" name="Text Placeholder 2">
            <a:extLst>
              <a:ext uri="{FF2B5EF4-FFF2-40B4-BE49-F238E27FC236}">
                <a16:creationId xmlns:a16="http://schemas.microsoft.com/office/drawing/2014/main" id="{0607EC54-B2FD-627F-D860-290ACBF1D099}"/>
              </a:ext>
            </a:extLst>
          </p:cNvPr>
          <p:cNvSpPr>
            <a:spLocks noGrp="1"/>
          </p:cNvSpPr>
          <p:nvPr>
            <p:ph type="body" idx="1"/>
          </p:nvPr>
        </p:nvSpPr>
        <p:spPr>
          <a:xfrm>
            <a:off x="838200" y="1707502"/>
            <a:ext cx="10515600" cy="4469461"/>
          </a:xfrm>
          <a:prstGeom prst="rect">
            <a:avLst/>
          </a:prstGeom>
        </p:spPr>
        <p:txBody>
          <a:bodyPr vert="horz" lIns="91440" tIns="45720" rIns="91440" bIns="45720" rtlCol="0">
            <a:normAutofit/>
          </a:bodyPr>
          <a:lstStyle/>
          <a:p>
            <a:pPr lvl="0"/>
            <a:r>
              <a:rPr lang="en-GB"/>
              <a:t>Your text here</a:t>
            </a:r>
          </a:p>
          <a:p>
            <a:pPr lvl="1"/>
            <a:r>
              <a:rPr lang="en-GB"/>
              <a:t>Second level</a:t>
            </a:r>
          </a:p>
          <a:p>
            <a:pPr lvl="2"/>
            <a:r>
              <a:rPr lang="en-GB"/>
              <a:t>Third level</a:t>
            </a:r>
          </a:p>
          <a:p>
            <a:pPr lvl="3"/>
            <a:r>
              <a:rPr lang="en-GB"/>
              <a:t>Fourth level</a:t>
            </a:r>
          </a:p>
          <a:p>
            <a:pPr lvl="4"/>
            <a:r>
              <a:rPr lang="en-GB"/>
              <a:t>Fifth level</a:t>
            </a:r>
            <a:endParaRPr lang="en-GR"/>
          </a:p>
        </p:txBody>
      </p:sp>
      <p:sp>
        <p:nvSpPr>
          <p:cNvPr id="6" name="Slide Number Placeholder 5">
            <a:extLst>
              <a:ext uri="{FF2B5EF4-FFF2-40B4-BE49-F238E27FC236}">
                <a16:creationId xmlns:a16="http://schemas.microsoft.com/office/drawing/2014/main" id="{16DA040B-CEBE-7327-3AF7-CDACB3395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0416D"/>
                </a:solidFill>
                <a:latin typeface="Roboto" panose="02000000000000000000" pitchFamily="2" charset="0"/>
                <a:ea typeface="Roboto" panose="02000000000000000000" pitchFamily="2" charset="0"/>
                <a:cs typeface="Roboto" panose="02000000000000000000" pitchFamily="2" charset="0"/>
              </a:defRPr>
            </a:lvl1pPr>
          </a:lstStyle>
          <a:p>
            <a:fld id="{4A939F7D-E305-CF49-AA5C-CB0DE6B89F0E}" type="slidenum">
              <a:rPr lang="en-GR" smtClean="0"/>
              <a:pPr/>
              <a:t>‹#›</a:t>
            </a:fld>
            <a:endParaRPr lang="en-GR"/>
          </a:p>
        </p:txBody>
      </p:sp>
    </p:spTree>
    <p:extLst>
      <p:ext uri="{BB962C8B-B14F-4D97-AF65-F5344CB8AC3E}">
        <p14:creationId xmlns:p14="http://schemas.microsoft.com/office/powerpoint/2010/main" val="2722670503"/>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rgbClr val="10416D"/>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416D"/>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416D"/>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416D"/>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416D"/>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416D"/>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6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9.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8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7.png"/><Relationship Id="rId1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6.sv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0.png"/><Relationship Id="rId19" Type="http://schemas.openxmlformats.org/officeDocument/2006/relationships/image" Target="../media/image24.png"/><Relationship Id="rId4" Type="http://schemas.openxmlformats.org/officeDocument/2006/relationships/image" Target="../media/image14.svg"/><Relationship Id="rId9" Type="http://schemas.openxmlformats.org/officeDocument/2006/relationships/image" Target="../media/image9.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epping into the future: Wikimedia projects' transition to Creative Commons'  4.0 license – Diff">
            <a:extLst>
              <a:ext uri="{FF2B5EF4-FFF2-40B4-BE49-F238E27FC236}">
                <a16:creationId xmlns:a16="http://schemas.microsoft.com/office/drawing/2014/main" id="{6084512B-3FA9-5672-0BAB-914826F6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19520"/>
            <a:ext cx="1538515" cy="53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5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7BA1A-7CBE-FAC9-0C98-64BD80287339}"/>
              </a:ext>
            </a:extLst>
          </p:cNvPr>
          <p:cNvSpPr>
            <a:spLocks noGrp="1"/>
          </p:cNvSpPr>
          <p:nvPr>
            <p:ph type="title"/>
          </p:nvPr>
        </p:nvSpPr>
        <p:spPr>
          <a:xfrm>
            <a:off x="4038600" y="112879"/>
            <a:ext cx="6395720" cy="1325563"/>
          </a:xfrm>
        </p:spPr>
        <p:txBody>
          <a:bodyPr/>
          <a:lstStyle/>
          <a:p>
            <a:r>
              <a:rPr lang="en-US" dirty="0">
                <a:solidFill>
                  <a:srgbClr val="C00000"/>
                </a:solidFill>
              </a:rPr>
              <a:t>Desiderata for SDE Extraction: Part III</a:t>
            </a:r>
            <a:endParaRPr lang="el-GR" dirty="0">
              <a:solidFill>
                <a:srgbClr val="C00000"/>
              </a:solidFill>
            </a:endParaRPr>
          </a:p>
        </p:txBody>
      </p:sp>
      <p:graphicFrame>
        <p:nvGraphicFramePr>
          <p:cNvPr id="6" name="Πίνακας 13">
            <a:extLst>
              <a:ext uri="{FF2B5EF4-FFF2-40B4-BE49-F238E27FC236}">
                <a16:creationId xmlns:a16="http://schemas.microsoft.com/office/drawing/2014/main" id="{D33B7FD8-6921-5975-007E-DD9F870B450A}"/>
              </a:ext>
            </a:extLst>
          </p:cNvPr>
          <p:cNvGraphicFramePr/>
          <p:nvPr>
            <p:extLst>
              <p:ext uri="{D42A27DB-BD31-4B8C-83A1-F6EECF244321}">
                <p14:modId xmlns:p14="http://schemas.microsoft.com/office/powerpoint/2010/main" val="2669697643"/>
              </p:ext>
            </p:extLst>
          </p:nvPr>
        </p:nvGraphicFramePr>
        <p:xfrm>
          <a:off x="428284" y="1838962"/>
          <a:ext cx="10798555" cy="4906161"/>
        </p:xfrm>
        <a:graphic>
          <a:graphicData uri="http://schemas.openxmlformats.org/drawingml/2006/table">
            <a:tbl>
              <a:tblPr>
                <a:tableStyleId>{3C2FFA5D-87B4-456A-9821-1D502468CF0F}</a:tableStyleId>
              </a:tblPr>
              <a:tblGrid>
                <a:gridCol w="1307816">
                  <a:extLst>
                    <a:ext uri="{9D8B030D-6E8A-4147-A177-3AD203B41FA5}">
                      <a16:colId xmlns:a16="http://schemas.microsoft.com/office/drawing/2014/main" val="3946198351"/>
                    </a:ext>
                  </a:extLst>
                </a:gridCol>
                <a:gridCol w="1273907">
                  <a:extLst>
                    <a:ext uri="{9D8B030D-6E8A-4147-A177-3AD203B41FA5}">
                      <a16:colId xmlns:a16="http://schemas.microsoft.com/office/drawing/2014/main" val="2527260892"/>
                    </a:ext>
                  </a:extLst>
                </a:gridCol>
                <a:gridCol w="1042240">
                  <a:extLst>
                    <a:ext uri="{9D8B030D-6E8A-4147-A177-3AD203B41FA5}">
                      <a16:colId xmlns:a16="http://schemas.microsoft.com/office/drawing/2014/main" val="204346329"/>
                    </a:ext>
                  </a:extLst>
                </a:gridCol>
                <a:gridCol w="973490">
                  <a:extLst>
                    <a:ext uri="{9D8B030D-6E8A-4147-A177-3AD203B41FA5}">
                      <a16:colId xmlns:a16="http://schemas.microsoft.com/office/drawing/2014/main" val="1890834541"/>
                    </a:ext>
                  </a:extLst>
                </a:gridCol>
                <a:gridCol w="940676">
                  <a:extLst>
                    <a:ext uri="{9D8B030D-6E8A-4147-A177-3AD203B41FA5}">
                      <a16:colId xmlns:a16="http://schemas.microsoft.com/office/drawing/2014/main" val="2394490350"/>
                    </a:ext>
                  </a:extLst>
                </a:gridCol>
                <a:gridCol w="853170">
                  <a:extLst>
                    <a:ext uri="{9D8B030D-6E8A-4147-A177-3AD203B41FA5}">
                      <a16:colId xmlns:a16="http://schemas.microsoft.com/office/drawing/2014/main" val="1184823685"/>
                    </a:ext>
                  </a:extLst>
                </a:gridCol>
                <a:gridCol w="907081">
                  <a:extLst>
                    <a:ext uri="{9D8B030D-6E8A-4147-A177-3AD203B41FA5}">
                      <a16:colId xmlns:a16="http://schemas.microsoft.com/office/drawing/2014/main" val="4119805502"/>
                    </a:ext>
                  </a:extLst>
                </a:gridCol>
                <a:gridCol w="839224">
                  <a:extLst>
                    <a:ext uri="{9D8B030D-6E8A-4147-A177-3AD203B41FA5}">
                      <a16:colId xmlns:a16="http://schemas.microsoft.com/office/drawing/2014/main" val="184877519"/>
                    </a:ext>
                  </a:extLst>
                </a:gridCol>
                <a:gridCol w="851403">
                  <a:extLst>
                    <a:ext uri="{9D8B030D-6E8A-4147-A177-3AD203B41FA5}">
                      <a16:colId xmlns:a16="http://schemas.microsoft.com/office/drawing/2014/main" val="1827547751"/>
                    </a:ext>
                  </a:extLst>
                </a:gridCol>
                <a:gridCol w="1809548">
                  <a:extLst>
                    <a:ext uri="{9D8B030D-6E8A-4147-A177-3AD203B41FA5}">
                      <a16:colId xmlns:a16="http://schemas.microsoft.com/office/drawing/2014/main" val="286789749"/>
                    </a:ext>
                  </a:extLst>
                </a:gridCol>
              </a:tblGrid>
              <a:tr h="545129">
                <a:tc>
                  <a:txBody>
                    <a:bodyPr/>
                    <a:lstStyle/>
                    <a:p>
                      <a:pPr algn="l" fontAlgn="b"/>
                      <a:r>
                        <a:rPr lang="de-DE" sz="1800" b="1" u="none" strike="noStrike" dirty="0" err="1">
                          <a:solidFill>
                            <a:srgbClr val="FFFFFF"/>
                          </a:solidFill>
                          <a:effectLst/>
                        </a:rPr>
                        <a:t>current_time</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current_step</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pos_x</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pos_y</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pos_z</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rot_x</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rot_y</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dirty="0">
                          <a:solidFill>
                            <a:srgbClr val="FFFFFF"/>
                          </a:solidFill>
                          <a:effectLst/>
                        </a:rPr>
                        <a:t>…</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dirty="0" err="1">
                          <a:solidFill>
                            <a:srgbClr val="FFFFFF"/>
                          </a:solidFill>
                          <a:effectLst/>
                        </a:rPr>
                        <a:t>rot_z</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Label</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02223669"/>
                  </a:ext>
                </a:extLst>
              </a:tr>
              <a:tr h="545129">
                <a:tc>
                  <a:txBody>
                    <a:bodyPr/>
                    <a:lstStyle/>
                    <a:p>
                      <a:pPr algn="l" fontAlgn="b"/>
                      <a:r>
                        <a:rPr lang="de-DE" sz="1800" b="0" i="0" u="none" strike="noStrike">
                          <a:solidFill>
                            <a:srgbClr val="000000"/>
                          </a:solidFill>
                          <a:effectLst/>
                          <a:latin typeface="Calibri" panose="020F0502020204030204" pitchFamily="34" charset="0"/>
                        </a:rPr>
                        <a:t>8.35</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752</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-3.626</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14.921</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0.0987</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-0.0019</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stopped </a:t>
                      </a:r>
                    </a:p>
                  </a:txBody>
                  <a:tcPr marL="7732" marR="7732" marT="773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7316986"/>
                  </a:ext>
                </a:extLst>
              </a:tr>
              <a:tr h="545129">
                <a:tc>
                  <a:txBody>
                    <a:bodyPr/>
                    <a:lstStyle/>
                    <a:p>
                      <a:pPr algn="l" fontAlgn="b"/>
                      <a:r>
                        <a:rPr lang="de-DE" sz="1800" b="0" i="0" u="none" strike="noStrike">
                          <a:solidFill>
                            <a:srgbClr val="000000"/>
                          </a:solidFill>
                          <a:effectLst/>
                          <a:latin typeface="Calibri" panose="020F0502020204030204" pitchFamily="34" charset="0"/>
                        </a:rPr>
                        <a:t>8.36</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753</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-3.631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14.922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0.0979</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-0.0019</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stopped </a:t>
                      </a:r>
                    </a:p>
                  </a:txBody>
                  <a:tcPr marL="7732" marR="7732" marT="7732" marB="0" anchor="ctr">
                    <a:solidFill>
                      <a:schemeClr val="accent1">
                        <a:lumMod val="40000"/>
                        <a:lumOff val="60000"/>
                      </a:schemeClr>
                    </a:solidFill>
                  </a:tcPr>
                </a:tc>
                <a:extLst>
                  <a:ext uri="{0D108BD9-81ED-4DB2-BD59-A6C34878D82A}">
                    <a16:rowId xmlns:a16="http://schemas.microsoft.com/office/drawing/2014/main" val="600683646"/>
                  </a:ext>
                </a:extLst>
              </a:tr>
              <a:tr h="545129">
                <a:tc>
                  <a:txBody>
                    <a:bodyPr/>
                    <a:lstStyle/>
                    <a:p>
                      <a:pPr algn="l" fontAlgn="b"/>
                      <a:r>
                        <a:rPr lang="de-DE" sz="1800" b="0" i="0" u="none" strike="noStrike" dirty="0">
                          <a:solidFill>
                            <a:srgbClr val="000000"/>
                          </a:solidFill>
                          <a:effectLst/>
                          <a:latin typeface="Calibri" panose="020F0502020204030204" pitchFamily="34" charset="0"/>
                        </a:rPr>
                        <a:t>10.01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888</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Station2</a:t>
                      </a:r>
                    </a:p>
                  </a:txBody>
                  <a:tcPr marL="7732" marR="7732" marT="7732" marB="0" anchor="ctr">
                    <a:solidFill>
                      <a:schemeClr val="accent1">
                        <a:lumMod val="40000"/>
                        <a:lumOff val="60000"/>
                      </a:schemeClr>
                    </a:solidFill>
                  </a:tcPr>
                </a:tc>
                <a:extLst>
                  <a:ext uri="{0D108BD9-81ED-4DB2-BD59-A6C34878D82A}">
                    <a16:rowId xmlns:a16="http://schemas.microsoft.com/office/drawing/2014/main" val="2095275666"/>
                  </a:ext>
                </a:extLst>
              </a:tr>
              <a:tr h="545129">
                <a:tc>
                  <a:txBody>
                    <a:bodyPr/>
                    <a:lstStyle/>
                    <a:p>
                      <a:pPr algn="l" fontAlgn="b"/>
                      <a:r>
                        <a:rPr lang="de-DE" sz="1800" b="0" i="0" u="none" strike="noStrike" dirty="0">
                          <a:solidFill>
                            <a:srgbClr val="000000"/>
                          </a:solidFill>
                          <a:effectLst/>
                          <a:latin typeface="Calibri" panose="020F0502020204030204" pitchFamily="34" charset="0"/>
                        </a:rPr>
                        <a:t>30.57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3382</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-7.473</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23.746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0.8197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-0.0012</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0.5727</a:t>
                      </a:r>
                    </a:p>
                  </a:txBody>
                  <a:tcPr marL="7732" marR="7732" marT="7732" marB="0" anchor="ctr"/>
                </a:tc>
                <a:tc>
                  <a:txBody>
                    <a:bodyPr/>
                    <a:lstStyle/>
                    <a:p>
                      <a:pPr algn="l" fontAlgn="b"/>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Station2</a:t>
                      </a:r>
                    </a:p>
                  </a:txBody>
                  <a:tcPr marL="7732" marR="7732" marT="7732" marB="0" anchor="ctr"/>
                </a:tc>
                <a:extLst>
                  <a:ext uri="{0D108BD9-81ED-4DB2-BD59-A6C34878D82A}">
                    <a16:rowId xmlns:a16="http://schemas.microsoft.com/office/drawing/2014/main" val="2275688392"/>
                  </a:ext>
                </a:extLst>
              </a:tr>
              <a:tr h="545129">
                <a:tc>
                  <a:txBody>
                    <a:bodyPr/>
                    <a:lstStyle/>
                    <a:p>
                      <a:pPr algn="l" fontAlgn="b"/>
                      <a:r>
                        <a:rPr lang="de-DE" sz="1800" b="0" i="0" u="none" strike="noStrike" dirty="0">
                          <a:solidFill>
                            <a:srgbClr val="000000"/>
                          </a:solidFill>
                          <a:effectLst/>
                          <a:latin typeface="Calibri" panose="020F0502020204030204" pitchFamily="34" charset="0"/>
                        </a:rPr>
                        <a:t>35.88</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3400</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Station2</a:t>
                      </a:r>
                    </a:p>
                  </a:txBody>
                  <a:tcPr marL="7732" marR="7732" marT="7732" marB="0" anchor="ctr"/>
                </a:tc>
                <a:extLst>
                  <a:ext uri="{0D108BD9-81ED-4DB2-BD59-A6C34878D82A}">
                    <a16:rowId xmlns:a16="http://schemas.microsoft.com/office/drawing/2014/main" val="2950027268"/>
                  </a:ext>
                </a:extLst>
              </a:tr>
              <a:tr h="545129">
                <a:tc>
                  <a:txBody>
                    <a:bodyPr/>
                    <a:lstStyle/>
                    <a:p>
                      <a:pPr algn="l" fontAlgn="b"/>
                      <a:r>
                        <a:rPr lang="de-DE" sz="1800" b="0" i="0" u="none" strike="noStrike">
                          <a:solidFill>
                            <a:srgbClr val="000000"/>
                          </a:solidFill>
                          <a:effectLst/>
                          <a:latin typeface="Calibri" panose="020F0502020204030204" pitchFamily="34" charset="0"/>
                        </a:rPr>
                        <a:t>38.31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3448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-4.432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23.861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0.8235</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0.5671</a:t>
                      </a:r>
                    </a:p>
                  </a:txBody>
                  <a:tcPr marL="7732" marR="7732" marT="7732" marB="0" anchor="ctr">
                    <a:solidFill>
                      <a:schemeClr val="accent1">
                        <a:lumMod val="40000"/>
                        <a:lumOff val="60000"/>
                      </a:schemeClr>
                    </a:solidFill>
                  </a:tcPr>
                </a:tc>
                <a:tc>
                  <a:txBody>
                    <a:bodyPr/>
                    <a:lstStyle/>
                    <a:p>
                      <a:pPr algn="l" fontAlgn="b"/>
                      <a:r>
                        <a:rPr lang="en-US" sz="1800" b="0" i="0" u="none" strike="noStrike">
                          <a:solidFill>
                            <a:srgbClr val="000000"/>
                          </a:solidFill>
                          <a:effectLst/>
                          <a:latin typeface="Calibri" panose="020F0502020204030204" pitchFamily="34" charset="0"/>
                        </a:rPr>
                        <a:t>@</a:t>
                      </a:r>
                      <a:r>
                        <a:rPr lang="de-DE" sz="1800" b="0" i="0" u="none" strike="noStrike">
                          <a:solidFill>
                            <a:srgbClr val="000000"/>
                          </a:solidFill>
                          <a:effectLst/>
                          <a:latin typeface="Calibri" panose="020F0502020204030204" pitchFamily="34" charset="0"/>
                        </a:rPr>
                        <a:t> Station2</a:t>
                      </a:r>
                    </a:p>
                  </a:txBody>
                  <a:tcPr marL="7732" marR="7732" marT="7732" marB="0" anchor="ctr">
                    <a:solidFill>
                      <a:schemeClr val="accent1">
                        <a:lumMod val="40000"/>
                        <a:lumOff val="60000"/>
                      </a:schemeClr>
                    </a:solidFill>
                  </a:tcPr>
                </a:tc>
                <a:extLst>
                  <a:ext uri="{0D108BD9-81ED-4DB2-BD59-A6C34878D82A}">
                    <a16:rowId xmlns:a16="http://schemas.microsoft.com/office/drawing/2014/main" val="2734167603"/>
                  </a:ext>
                </a:extLst>
              </a:tr>
              <a:tr h="545129">
                <a:tc>
                  <a:txBody>
                    <a:bodyPr/>
                    <a:lstStyle/>
                    <a:p>
                      <a:pPr algn="l" fontAlgn="b"/>
                      <a:r>
                        <a:rPr lang="de-DE" sz="1800" b="0" i="0" u="none" strike="noStrike">
                          <a:solidFill>
                            <a:srgbClr val="000000"/>
                          </a:solidFill>
                          <a:effectLst/>
                          <a:latin typeface="Calibri" panose="020F0502020204030204" pitchFamily="34" charset="0"/>
                        </a:rPr>
                        <a:t>41.15</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3704</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-7.446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23.866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0.257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0.0006</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0.0977</a:t>
                      </a:r>
                    </a:p>
                  </a:txBody>
                  <a:tcPr marL="7732" marR="7732" marT="7732" marB="0" anchor="ctr"/>
                </a:tc>
                <a:tc>
                  <a:txBody>
                    <a:bodyPr/>
                    <a:lstStyle/>
                    <a:p>
                      <a:pPr algn="l" fontAlgn="b"/>
                      <a:r>
                        <a:rPr lang="en-US" sz="1800" b="0" i="0" u="none" strike="noStrike">
                          <a:solidFill>
                            <a:srgbClr val="000000"/>
                          </a:solidFill>
                          <a:effectLst/>
                          <a:latin typeface="Calibri" panose="020F0502020204030204" pitchFamily="34" charset="0"/>
                        </a:rPr>
                        <a:t>@</a:t>
                      </a:r>
                      <a:r>
                        <a:rPr lang="de-DE" sz="1800" b="0" i="0" u="none" strike="noStrike">
                          <a:solidFill>
                            <a:srgbClr val="000000"/>
                          </a:solidFill>
                          <a:effectLst/>
                          <a:latin typeface="Calibri" panose="020F0502020204030204" pitchFamily="34" charset="0"/>
                        </a:rPr>
                        <a:t> Station2</a:t>
                      </a:r>
                    </a:p>
                  </a:txBody>
                  <a:tcPr marL="7732" marR="7732" marT="7732" marB="0" anchor="ctr"/>
                </a:tc>
                <a:extLst>
                  <a:ext uri="{0D108BD9-81ED-4DB2-BD59-A6C34878D82A}">
                    <a16:rowId xmlns:a16="http://schemas.microsoft.com/office/drawing/2014/main" val="3589454028"/>
                  </a:ext>
                </a:extLst>
              </a:tr>
              <a:tr h="545129">
                <a:tc>
                  <a:txBody>
                    <a:bodyPr/>
                    <a:lstStyle/>
                    <a:p>
                      <a:pPr algn="l" fontAlgn="b"/>
                      <a:r>
                        <a:rPr lang="de-DE" sz="1800" b="0" i="0" u="none" strike="noStrike">
                          <a:solidFill>
                            <a:srgbClr val="000000"/>
                          </a:solidFill>
                          <a:effectLst/>
                          <a:latin typeface="Calibri" panose="020F0502020204030204" pitchFamily="34" charset="0"/>
                        </a:rPr>
                        <a:t>41.12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3705</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-7.444</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23.867</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0.9952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-0.0001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0.0972</a:t>
                      </a:r>
                    </a:p>
                  </a:txBody>
                  <a:tcPr marL="7732" marR="7732" marT="7732" marB="0" anchor="ctr">
                    <a:solidFill>
                      <a:schemeClr val="accent1">
                        <a:lumMod val="40000"/>
                        <a:lumOff val="60000"/>
                      </a:schemeClr>
                    </a:solidFill>
                  </a:tcPr>
                </a:tc>
                <a:tc>
                  <a:txBody>
                    <a:bodyPr/>
                    <a:lstStyle/>
                    <a:p>
                      <a:pPr algn="l" fontAlgn="b"/>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Station3</a:t>
                      </a:r>
                    </a:p>
                  </a:txBody>
                  <a:tcPr marL="7732" marR="7732" marT="7732" marB="0" anchor="ctr">
                    <a:solidFill>
                      <a:schemeClr val="accent1">
                        <a:lumMod val="40000"/>
                        <a:lumOff val="60000"/>
                      </a:schemeClr>
                    </a:solidFill>
                  </a:tcPr>
                </a:tc>
                <a:extLst>
                  <a:ext uri="{0D108BD9-81ED-4DB2-BD59-A6C34878D82A}">
                    <a16:rowId xmlns:a16="http://schemas.microsoft.com/office/drawing/2014/main" val="599308810"/>
                  </a:ext>
                </a:extLst>
              </a:tr>
            </a:tbl>
          </a:graphicData>
        </a:graphic>
      </p:graphicFrame>
      <p:sp>
        <p:nvSpPr>
          <p:cNvPr id="7" name="Ορθογώνιο 16">
            <a:extLst>
              <a:ext uri="{FF2B5EF4-FFF2-40B4-BE49-F238E27FC236}">
                <a16:creationId xmlns:a16="http://schemas.microsoft.com/office/drawing/2014/main" id="{F5379A3C-2C2D-9ECD-B0C8-F6D5FD53D8C8}"/>
              </a:ext>
            </a:extLst>
          </p:cNvPr>
          <p:cNvSpPr/>
          <p:nvPr/>
        </p:nvSpPr>
        <p:spPr>
          <a:xfrm>
            <a:off x="428284" y="2417460"/>
            <a:ext cx="10798554" cy="107497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περιεχομένου 2">
            <a:extLst>
              <a:ext uri="{FF2B5EF4-FFF2-40B4-BE49-F238E27FC236}">
                <a16:creationId xmlns:a16="http://schemas.microsoft.com/office/drawing/2014/main" id="{C7AF155D-7BF7-874F-A636-A8DFC629E4C8}"/>
              </a:ext>
            </a:extLst>
          </p:cNvPr>
          <p:cNvSpPr>
            <a:spLocks noGrp="1"/>
          </p:cNvSpPr>
          <p:nvPr>
            <p:ph idx="1"/>
          </p:nvPr>
        </p:nvSpPr>
        <p:spPr>
          <a:xfrm>
            <a:off x="711239" y="1357541"/>
            <a:ext cx="10515600" cy="578498"/>
          </a:xfrm>
        </p:spPr>
        <p:txBody>
          <a:bodyPr>
            <a:normAutofit fontScale="92500"/>
          </a:bodyPr>
          <a:lstStyle/>
          <a:p>
            <a:r>
              <a:rPr lang="en-US" dirty="0"/>
              <a:t>SDEs (not only CEs) are implicitly durative in the Training Pipeline…</a:t>
            </a:r>
            <a:endParaRPr lang="el-GR" dirty="0"/>
          </a:p>
        </p:txBody>
      </p:sp>
      <p:sp>
        <p:nvSpPr>
          <p:cNvPr id="9" name="Ορθογώνιο 16">
            <a:extLst>
              <a:ext uri="{FF2B5EF4-FFF2-40B4-BE49-F238E27FC236}">
                <a16:creationId xmlns:a16="http://schemas.microsoft.com/office/drawing/2014/main" id="{01B92A57-FDB3-591E-44EC-D2059BBF67C1}"/>
              </a:ext>
            </a:extLst>
          </p:cNvPr>
          <p:cNvSpPr/>
          <p:nvPr/>
        </p:nvSpPr>
        <p:spPr>
          <a:xfrm>
            <a:off x="428284" y="5150252"/>
            <a:ext cx="10798554" cy="1074974"/>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16">
            <a:extLst>
              <a:ext uri="{FF2B5EF4-FFF2-40B4-BE49-F238E27FC236}">
                <a16:creationId xmlns:a16="http://schemas.microsoft.com/office/drawing/2014/main" id="{EE79A93F-0DCB-B555-429E-EDD582E2DEEE}"/>
              </a:ext>
            </a:extLst>
          </p:cNvPr>
          <p:cNvSpPr/>
          <p:nvPr/>
        </p:nvSpPr>
        <p:spPr>
          <a:xfrm>
            <a:off x="428284" y="3533444"/>
            <a:ext cx="10798554" cy="1545687"/>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Slide Number Placeholder 2">
            <a:extLst>
              <a:ext uri="{FF2B5EF4-FFF2-40B4-BE49-F238E27FC236}">
                <a16:creationId xmlns:a16="http://schemas.microsoft.com/office/drawing/2014/main" id="{A65DBBB0-0F1E-6DA2-70F4-0B05873D2995}"/>
              </a:ext>
            </a:extLst>
          </p:cNvPr>
          <p:cNvSpPr>
            <a:spLocks noGrp="1"/>
          </p:cNvSpPr>
          <p:nvPr>
            <p:ph type="sldNum" sz="quarter" idx="12"/>
          </p:nvPr>
        </p:nvSpPr>
        <p:spPr>
          <a:xfrm>
            <a:off x="8925560" y="6341522"/>
            <a:ext cx="2743200" cy="365125"/>
          </a:xfrm>
        </p:spPr>
        <p:txBody>
          <a:bodyPr/>
          <a:lstStyle/>
          <a:p>
            <a:fld id="{4A939F7D-E305-CF49-AA5C-CB0DE6B89F0E}" type="slidenum">
              <a:rPr lang="en-GR" smtClean="0"/>
              <a:pPr/>
              <a:t>10</a:t>
            </a:fld>
            <a:endParaRPr lang="en-GR" dirty="0"/>
          </a:p>
        </p:txBody>
      </p:sp>
    </p:spTree>
    <p:extLst>
      <p:ext uri="{BB962C8B-B14F-4D97-AF65-F5344CB8AC3E}">
        <p14:creationId xmlns:p14="http://schemas.microsoft.com/office/powerpoint/2010/main" val="215097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7BA1A-7CBE-FAC9-0C98-64BD80287339}"/>
              </a:ext>
            </a:extLst>
          </p:cNvPr>
          <p:cNvSpPr>
            <a:spLocks noGrp="1"/>
          </p:cNvSpPr>
          <p:nvPr>
            <p:ph type="title"/>
          </p:nvPr>
        </p:nvSpPr>
        <p:spPr>
          <a:xfrm>
            <a:off x="4038600" y="112879"/>
            <a:ext cx="6395720" cy="1325563"/>
          </a:xfrm>
        </p:spPr>
        <p:txBody>
          <a:bodyPr/>
          <a:lstStyle/>
          <a:p>
            <a:r>
              <a:rPr lang="en-US" dirty="0">
                <a:solidFill>
                  <a:srgbClr val="C00000"/>
                </a:solidFill>
              </a:rPr>
              <a:t>Desiderata for SDE Extraction: Part III</a:t>
            </a:r>
            <a:endParaRPr lang="el-GR" dirty="0">
              <a:solidFill>
                <a:srgbClr val="C00000"/>
              </a:solidFill>
            </a:endParaRPr>
          </a:p>
        </p:txBody>
      </p:sp>
      <p:sp>
        <p:nvSpPr>
          <p:cNvPr id="8" name="Θέση περιεχομένου 2">
            <a:extLst>
              <a:ext uri="{FF2B5EF4-FFF2-40B4-BE49-F238E27FC236}">
                <a16:creationId xmlns:a16="http://schemas.microsoft.com/office/drawing/2014/main" id="{C7AF155D-7BF7-874F-A636-A8DFC629E4C8}"/>
              </a:ext>
            </a:extLst>
          </p:cNvPr>
          <p:cNvSpPr>
            <a:spLocks noGrp="1"/>
          </p:cNvSpPr>
          <p:nvPr>
            <p:ph idx="1"/>
          </p:nvPr>
        </p:nvSpPr>
        <p:spPr>
          <a:xfrm>
            <a:off x="711239" y="1357541"/>
            <a:ext cx="10515600" cy="578498"/>
          </a:xfrm>
        </p:spPr>
        <p:txBody>
          <a:bodyPr>
            <a:normAutofit/>
          </a:bodyPr>
          <a:lstStyle/>
          <a:p>
            <a:r>
              <a:rPr lang="en-US" dirty="0"/>
              <a:t>Required Output of the SDE Detection Pipeline…</a:t>
            </a:r>
            <a:endParaRPr lang="el-GR" dirty="0"/>
          </a:p>
        </p:txBody>
      </p:sp>
      <p:graphicFrame>
        <p:nvGraphicFramePr>
          <p:cNvPr id="3" name="Πίνακας 13">
            <a:extLst>
              <a:ext uri="{FF2B5EF4-FFF2-40B4-BE49-F238E27FC236}">
                <a16:creationId xmlns:a16="http://schemas.microsoft.com/office/drawing/2014/main" id="{14CF1D37-4D51-19FE-5BE2-A27FA760432B}"/>
              </a:ext>
            </a:extLst>
          </p:cNvPr>
          <p:cNvGraphicFramePr/>
          <p:nvPr>
            <p:extLst>
              <p:ext uri="{D42A27DB-BD31-4B8C-83A1-F6EECF244321}">
                <p14:modId xmlns:p14="http://schemas.microsoft.com/office/powerpoint/2010/main" val="4039085096"/>
              </p:ext>
            </p:extLst>
          </p:nvPr>
        </p:nvGraphicFramePr>
        <p:xfrm>
          <a:off x="3620964" y="2230306"/>
          <a:ext cx="4391271" cy="3270774"/>
        </p:xfrm>
        <a:graphic>
          <a:graphicData uri="http://schemas.openxmlformats.org/drawingml/2006/table">
            <a:tbl>
              <a:tblPr>
                <a:tableStyleId>{3C2FFA5D-87B4-456A-9821-1D502468CF0F}</a:tableStyleId>
              </a:tblPr>
              <a:tblGrid>
                <a:gridCol w="1307816">
                  <a:extLst>
                    <a:ext uri="{9D8B030D-6E8A-4147-A177-3AD203B41FA5}">
                      <a16:colId xmlns:a16="http://schemas.microsoft.com/office/drawing/2014/main" val="3946198351"/>
                    </a:ext>
                  </a:extLst>
                </a:gridCol>
                <a:gridCol w="1273907">
                  <a:extLst>
                    <a:ext uri="{9D8B030D-6E8A-4147-A177-3AD203B41FA5}">
                      <a16:colId xmlns:a16="http://schemas.microsoft.com/office/drawing/2014/main" val="2527260892"/>
                    </a:ext>
                  </a:extLst>
                </a:gridCol>
                <a:gridCol w="1809548">
                  <a:extLst>
                    <a:ext uri="{9D8B030D-6E8A-4147-A177-3AD203B41FA5}">
                      <a16:colId xmlns:a16="http://schemas.microsoft.com/office/drawing/2014/main" val="286789749"/>
                    </a:ext>
                  </a:extLst>
                </a:gridCol>
              </a:tblGrid>
              <a:tr h="545129">
                <a:tc>
                  <a:txBody>
                    <a:bodyPr/>
                    <a:lstStyle/>
                    <a:p>
                      <a:pPr algn="ctr" fontAlgn="b"/>
                      <a:r>
                        <a:rPr lang="de-DE" sz="1800" b="1" u="none" strike="noStrike" dirty="0" err="1">
                          <a:solidFill>
                            <a:srgbClr val="FFFFFF"/>
                          </a:solidFill>
                          <a:effectLst/>
                        </a:rPr>
                        <a:t>Time_From</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de-DE" sz="1800" b="1" u="none" strike="noStrike" dirty="0" err="1">
                          <a:solidFill>
                            <a:srgbClr val="FFFFFF"/>
                          </a:solidFill>
                          <a:effectLst/>
                        </a:rPr>
                        <a:t>Time_To</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de-DE" sz="1800" b="1" u="none" strike="noStrike" dirty="0">
                          <a:solidFill>
                            <a:srgbClr val="FFFFFF"/>
                          </a:solidFill>
                          <a:effectLst/>
                        </a:rPr>
                        <a:t>SDE</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02223669"/>
                  </a:ext>
                </a:extLst>
              </a:tr>
              <a:tr h="545129">
                <a:tc>
                  <a:txBody>
                    <a:bodyPr/>
                    <a:lstStyle/>
                    <a:p>
                      <a:pPr algn="l" fontAlgn="b"/>
                      <a:r>
                        <a:rPr lang="de-DE" sz="1800" b="0" i="0" u="none" strike="noStrike" dirty="0">
                          <a:solidFill>
                            <a:srgbClr val="000000"/>
                          </a:solidFill>
                          <a:effectLst/>
                          <a:latin typeface="Calibri" panose="020F0502020204030204" pitchFamily="34" charset="0"/>
                        </a:rPr>
                        <a:t>8.35</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dirty="0">
                          <a:solidFill>
                            <a:srgbClr val="000000"/>
                          </a:solidFill>
                          <a:effectLst/>
                          <a:latin typeface="Calibri" panose="020F0502020204030204" pitchFamily="34" charset="0"/>
                        </a:rPr>
                        <a:t>8.36</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stopped </a:t>
                      </a:r>
                    </a:p>
                  </a:txBody>
                  <a:tcPr marL="7732" marR="7732" marT="773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7316986"/>
                  </a:ext>
                </a:extLst>
              </a:tr>
              <a:tr h="545129">
                <a:tc>
                  <a:txBody>
                    <a:bodyPr/>
                    <a:lstStyle/>
                    <a:p>
                      <a:pPr algn="l" fontAlgn="b"/>
                      <a:r>
                        <a:rPr lang="de-DE" sz="1800" b="0" i="0" u="none" strike="noStrike" dirty="0">
                          <a:solidFill>
                            <a:srgbClr val="000000"/>
                          </a:solidFill>
                          <a:effectLst/>
                          <a:latin typeface="Calibri" panose="020F0502020204030204" pitchFamily="34" charset="0"/>
                        </a:rPr>
                        <a:t>10.01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35.88</a:t>
                      </a:r>
                    </a:p>
                  </a:txBody>
                  <a:tcPr marL="7732" marR="7732" marT="7732" marB="0" anchor="c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Station2</a:t>
                      </a:r>
                    </a:p>
                  </a:txBody>
                  <a:tcPr marL="7732" marR="7732" marT="7732" marB="0" anchor="ctr">
                    <a:solidFill>
                      <a:schemeClr val="accent1">
                        <a:lumMod val="40000"/>
                        <a:lumOff val="60000"/>
                      </a:schemeClr>
                    </a:solidFill>
                  </a:tcPr>
                </a:tc>
                <a:extLst>
                  <a:ext uri="{0D108BD9-81ED-4DB2-BD59-A6C34878D82A}">
                    <a16:rowId xmlns:a16="http://schemas.microsoft.com/office/drawing/2014/main" val="2095275666"/>
                  </a:ext>
                </a:extLst>
              </a:tr>
              <a:tr h="545129">
                <a:tc>
                  <a:txBody>
                    <a:bodyPr/>
                    <a:lstStyle/>
                    <a:p>
                      <a:pPr algn="l" fontAlgn="b"/>
                      <a:r>
                        <a:rPr lang="de-DE" sz="1800" b="0" i="0" u="none" strike="noStrike">
                          <a:solidFill>
                            <a:srgbClr val="000000"/>
                          </a:solidFill>
                          <a:effectLst/>
                          <a:latin typeface="Calibri" panose="020F0502020204030204" pitchFamily="34" charset="0"/>
                        </a:rPr>
                        <a:t>38.31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41.15</a:t>
                      </a:r>
                    </a:p>
                  </a:txBody>
                  <a:tcPr marL="7732" marR="7732" marT="7732" marB="0" anchor="ctr">
                    <a:solidFill>
                      <a:schemeClr val="accent1">
                        <a:lumMod val="40000"/>
                        <a:lumOff val="6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a:t>
                      </a:r>
                      <a:r>
                        <a:rPr lang="de-DE" sz="1800" b="0" i="0" u="none" strike="noStrike" dirty="0">
                          <a:solidFill>
                            <a:srgbClr val="000000"/>
                          </a:solidFill>
                          <a:effectLst/>
                          <a:latin typeface="Calibri" panose="020F0502020204030204" pitchFamily="34" charset="0"/>
                        </a:rPr>
                        <a:t> Station2</a:t>
                      </a:r>
                    </a:p>
                  </a:txBody>
                  <a:tcPr marL="7732" marR="7732" marT="7732" marB="0" anchor="ctr">
                    <a:solidFill>
                      <a:schemeClr val="accent1">
                        <a:lumMod val="40000"/>
                        <a:lumOff val="60000"/>
                      </a:schemeClr>
                    </a:solidFill>
                  </a:tcPr>
                </a:tc>
                <a:extLst>
                  <a:ext uri="{0D108BD9-81ED-4DB2-BD59-A6C34878D82A}">
                    <a16:rowId xmlns:a16="http://schemas.microsoft.com/office/drawing/2014/main" val="2734167603"/>
                  </a:ext>
                </a:extLst>
              </a:tr>
              <a:tr h="545129">
                <a:tc>
                  <a:txBody>
                    <a:bodyPr/>
                    <a:lstStyle/>
                    <a:p>
                      <a:pPr algn="l" fontAlgn="b"/>
                      <a:r>
                        <a:rPr lang="de-DE" sz="1800" b="0" i="0" u="none" strike="noStrike" dirty="0">
                          <a:solidFill>
                            <a:srgbClr val="000000"/>
                          </a:solidFill>
                          <a:effectLst/>
                          <a:latin typeface="Calibri" panose="020F0502020204030204" pitchFamily="34" charset="0"/>
                        </a:rPr>
                        <a:t>41.12</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45.85</a:t>
                      </a:r>
                    </a:p>
                  </a:txBody>
                  <a:tcPr marL="7732" marR="7732" marT="7732" marB="0" anchor="ctr">
                    <a:solidFill>
                      <a:schemeClr val="accent1">
                        <a:lumMod val="40000"/>
                        <a:lumOff val="60000"/>
                      </a:schemeClr>
                    </a:solidFill>
                  </a:tcPr>
                </a:tc>
                <a:tc>
                  <a:txBody>
                    <a:bodyPr/>
                    <a:lstStyle/>
                    <a:p>
                      <a:pPr algn="l" fontAlgn="b"/>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Station3</a:t>
                      </a:r>
                    </a:p>
                  </a:txBody>
                  <a:tcPr marL="7732" marR="7732" marT="7732" marB="0" anchor="ctr">
                    <a:solidFill>
                      <a:schemeClr val="accent1">
                        <a:lumMod val="40000"/>
                        <a:lumOff val="60000"/>
                      </a:schemeClr>
                    </a:solidFill>
                  </a:tcPr>
                </a:tc>
                <a:extLst>
                  <a:ext uri="{0D108BD9-81ED-4DB2-BD59-A6C34878D82A}">
                    <a16:rowId xmlns:a16="http://schemas.microsoft.com/office/drawing/2014/main" val="599308810"/>
                  </a:ext>
                </a:extLst>
              </a:tr>
              <a:tr h="545129">
                <a:tc>
                  <a:txBody>
                    <a:bodyPr/>
                    <a:lstStyle/>
                    <a:p>
                      <a:pPr algn="ctr"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ctr"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ctr"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extLst>
                  <a:ext uri="{0D108BD9-81ED-4DB2-BD59-A6C34878D82A}">
                    <a16:rowId xmlns:a16="http://schemas.microsoft.com/office/drawing/2014/main" val="2411783442"/>
                  </a:ext>
                </a:extLst>
              </a:tr>
            </a:tbl>
          </a:graphicData>
        </a:graphic>
      </p:graphicFrame>
      <p:sp>
        <p:nvSpPr>
          <p:cNvPr id="4" name="Slide Number Placeholder 3">
            <a:extLst>
              <a:ext uri="{FF2B5EF4-FFF2-40B4-BE49-F238E27FC236}">
                <a16:creationId xmlns:a16="http://schemas.microsoft.com/office/drawing/2014/main" id="{69E4E960-B477-644E-3342-F26B80BC5575}"/>
              </a:ext>
            </a:extLst>
          </p:cNvPr>
          <p:cNvSpPr>
            <a:spLocks noGrp="1"/>
          </p:cNvSpPr>
          <p:nvPr>
            <p:ph type="sldNum" sz="quarter" idx="12"/>
          </p:nvPr>
        </p:nvSpPr>
        <p:spPr/>
        <p:txBody>
          <a:bodyPr/>
          <a:lstStyle/>
          <a:p>
            <a:fld id="{4A939F7D-E305-CF49-AA5C-CB0DE6B89F0E}" type="slidenum">
              <a:rPr lang="en-GR" smtClean="0"/>
              <a:pPr/>
              <a:t>11</a:t>
            </a:fld>
            <a:endParaRPr lang="en-GR"/>
          </a:p>
        </p:txBody>
      </p:sp>
    </p:spTree>
    <p:extLst>
      <p:ext uri="{BB962C8B-B14F-4D97-AF65-F5344CB8AC3E}">
        <p14:creationId xmlns:p14="http://schemas.microsoft.com/office/powerpoint/2010/main" val="34640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7BA1A-7CBE-FAC9-0C98-64BD80287339}"/>
              </a:ext>
            </a:extLst>
          </p:cNvPr>
          <p:cNvSpPr>
            <a:spLocks noGrp="1"/>
          </p:cNvSpPr>
          <p:nvPr>
            <p:ph type="title"/>
          </p:nvPr>
        </p:nvSpPr>
        <p:spPr>
          <a:xfrm>
            <a:off x="4038600" y="112879"/>
            <a:ext cx="6395720" cy="1325563"/>
          </a:xfrm>
        </p:spPr>
        <p:txBody>
          <a:bodyPr>
            <a:normAutofit/>
          </a:bodyPr>
          <a:lstStyle/>
          <a:p>
            <a:pPr algn="ctr"/>
            <a:r>
              <a:rPr lang="en-US" dirty="0">
                <a:solidFill>
                  <a:srgbClr val="C00000"/>
                </a:solidFill>
              </a:rPr>
              <a:t>SSTRESED Version 3.0</a:t>
            </a:r>
            <a:endParaRPr lang="el-GR" dirty="0">
              <a:solidFill>
                <a:srgbClr val="C00000"/>
              </a:solidFill>
            </a:endParaRPr>
          </a:p>
        </p:txBody>
      </p:sp>
      <p:pic>
        <p:nvPicPr>
          <p:cNvPr id="3" name="Picture 2">
            <a:extLst>
              <a:ext uri="{FF2B5EF4-FFF2-40B4-BE49-F238E27FC236}">
                <a16:creationId xmlns:a16="http://schemas.microsoft.com/office/drawing/2014/main" id="{38965459-AC5B-7C46-55CF-C32CA0E599FB}"/>
              </a:ext>
            </a:extLst>
          </p:cNvPr>
          <p:cNvPicPr>
            <a:picLocks noChangeAspect="1"/>
          </p:cNvPicPr>
          <p:nvPr/>
        </p:nvPicPr>
        <p:blipFill>
          <a:blip r:embed="rId3"/>
          <a:stretch>
            <a:fillRect/>
          </a:stretch>
        </p:blipFill>
        <p:spPr>
          <a:xfrm>
            <a:off x="0" y="1095182"/>
            <a:ext cx="11727712" cy="5758874"/>
          </a:xfrm>
          <a:prstGeom prst="rect">
            <a:avLst/>
          </a:prstGeom>
        </p:spPr>
      </p:pic>
      <p:sp>
        <p:nvSpPr>
          <p:cNvPr id="4" name="Slide Number Placeholder 3">
            <a:extLst>
              <a:ext uri="{FF2B5EF4-FFF2-40B4-BE49-F238E27FC236}">
                <a16:creationId xmlns:a16="http://schemas.microsoft.com/office/drawing/2014/main" id="{5DBA613F-1ECB-618A-A3EC-E59A5280D217}"/>
              </a:ext>
            </a:extLst>
          </p:cNvPr>
          <p:cNvSpPr>
            <a:spLocks noGrp="1"/>
          </p:cNvSpPr>
          <p:nvPr>
            <p:ph type="sldNum" sz="quarter" idx="12"/>
          </p:nvPr>
        </p:nvSpPr>
        <p:spPr/>
        <p:txBody>
          <a:bodyPr/>
          <a:lstStyle/>
          <a:p>
            <a:fld id="{4A939F7D-E305-CF49-AA5C-CB0DE6B89F0E}" type="slidenum">
              <a:rPr lang="en-GR" smtClean="0"/>
              <a:pPr/>
              <a:t>12</a:t>
            </a:fld>
            <a:endParaRPr lang="en-GR"/>
          </a:p>
        </p:txBody>
      </p:sp>
    </p:spTree>
    <p:extLst>
      <p:ext uri="{BB962C8B-B14F-4D97-AF65-F5344CB8AC3E}">
        <p14:creationId xmlns:p14="http://schemas.microsoft.com/office/powerpoint/2010/main" val="45171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084320" y="0"/>
            <a:ext cx="6807200" cy="1143000"/>
          </a:xfrm>
        </p:spPr>
        <p:txBody>
          <a:bodyPr/>
          <a:lstStyle/>
          <a:p>
            <a:pPr eaLnBrk="1" hangingPunct="1"/>
            <a:r>
              <a:rPr lang="en-US" dirty="0">
                <a:solidFill>
                  <a:srgbClr val="C00000"/>
                </a:solidFill>
                <a:ea typeface="Batang" pitchFamily="18" charset="-127"/>
              </a:rPr>
              <a:t>Movement Feature Vectors (MFVs) Micro-batches</a:t>
            </a:r>
            <a:endParaRPr lang="el-GR" dirty="0">
              <a:solidFill>
                <a:srgbClr val="C00000"/>
              </a:solidFill>
              <a:ea typeface="Batang" pitchFamily="18" charset="-127"/>
            </a:endParaRPr>
          </a:p>
        </p:txBody>
      </p:sp>
      <p:sp>
        <p:nvSpPr>
          <p:cNvPr id="5124" name="Slide Number Placeholder 3"/>
          <p:cNvSpPr>
            <a:spLocks noGrp="1"/>
          </p:cNvSpPr>
          <p:nvPr>
            <p:ph type="sldNum" sz="quarter" idx="12"/>
          </p:nvPr>
        </p:nvSpPr>
        <p:spPr bwMode="auto">
          <a:xfrm>
            <a:off x="9793888" y="6423102"/>
            <a:ext cx="2195264" cy="365125"/>
          </a:xfrm>
          <a:noFill/>
          <a:ln>
            <a:miter lim="800000"/>
            <a:headEnd/>
            <a:tailEnd/>
          </a:ln>
        </p:spPr>
        <p:txBody>
          <a:bodyPr wrap="square" numCol="1" anchorCtr="0" compatLnSpc="1">
            <a:prstTxWarp prst="textNoShape">
              <a:avLst/>
            </a:prstTxWarp>
          </a:bodyPr>
          <a:lstStyle/>
          <a:p>
            <a:fld id="{D7E0C29C-2D72-4088-B365-F949BAC4F3DF}" type="slidenum">
              <a:rPr lang="el-GR" smtClean="0">
                <a:solidFill>
                  <a:schemeClr val="tx1"/>
                </a:solidFill>
              </a:rPr>
              <a:pPr/>
              <a:t>13</a:t>
            </a:fld>
            <a:endParaRPr lang="el-GR">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86796360"/>
              </p:ext>
            </p:extLst>
          </p:nvPr>
        </p:nvGraphicFramePr>
        <p:xfrm>
          <a:off x="2039054" y="4143459"/>
          <a:ext cx="3384376" cy="1478280"/>
        </p:xfrm>
        <a:graphic>
          <a:graphicData uri="http://schemas.openxmlformats.org/drawingml/2006/table">
            <a:tbl>
              <a:tblPr firstRow="1" bandRow="1">
                <a:tableStyleId>{5940675A-B579-460E-94D1-54222C63F5DA}</a:tableStyleId>
              </a:tblPr>
              <a:tblGrid>
                <a:gridCol w="9361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368153">
                  <a:extLst>
                    <a:ext uri="{9D8B030D-6E8A-4147-A177-3AD203B41FA5}">
                      <a16:colId xmlns:a16="http://schemas.microsoft.com/office/drawing/2014/main" val="20002"/>
                    </a:ext>
                  </a:extLst>
                </a:gridCol>
              </a:tblGrid>
              <a:tr h="360040">
                <a:tc>
                  <a:txBody>
                    <a:bodyPr/>
                    <a:lstStyle/>
                    <a:p>
                      <a:pPr algn="ctr"/>
                      <a:r>
                        <a:rPr lang="en-US" b="1" dirty="0"/>
                        <a:t>speed</a:t>
                      </a:r>
                      <a:endParaRPr lang="el-GR" b="1" dirty="0"/>
                    </a:p>
                  </a:txBody>
                  <a:tcPr anchor="ctr"/>
                </a:tc>
                <a:tc>
                  <a:txBody>
                    <a:bodyPr/>
                    <a:lstStyle/>
                    <a:p>
                      <a:pPr algn="ctr"/>
                      <a:r>
                        <a:rPr lang="en-US" b="1" dirty="0"/>
                        <a:t>direction</a:t>
                      </a:r>
                      <a:endParaRPr lang="el-GR" b="1" dirty="0"/>
                    </a:p>
                  </a:txBody>
                  <a:tcPr/>
                </a:tc>
                <a:tc>
                  <a:txBody>
                    <a:bodyPr/>
                    <a:lstStyle/>
                    <a:p>
                      <a:pPr algn="ctr"/>
                      <a:r>
                        <a:rPr lang="en-US" b="1" dirty="0"/>
                        <a:t>acceleration</a:t>
                      </a:r>
                      <a:endParaRPr lang="el-GR" b="1" dirty="0"/>
                    </a:p>
                  </a:txBody>
                  <a:tcPr/>
                </a:tc>
                <a:extLst>
                  <a:ext uri="{0D108BD9-81ED-4DB2-BD59-A6C34878D82A}">
                    <a16:rowId xmlns:a16="http://schemas.microsoft.com/office/drawing/2014/main" val="10000"/>
                  </a:ext>
                </a:extLst>
              </a:tr>
              <a:tr h="370840">
                <a:tc>
                  <a:txBody>
                    <a:bodyPr/>
                    <a:lstStyle/>
                    <a:p>
                      <a:pPr algn="ctr"/>
                      <a:r>
                        <a:rPr lang="en-US" dirty="0"/>
                        <a:t>35 m/s</a:t>
                      </a:r>
                      <a:endParaRPr lang="el-GR" dirty="0"/>
                    </a:p>
                  </a:txBody>
                  <a:tcPr/>
                </a:tc>
                <a:tc>
                  <a:txBody>
                    <a:bodyPr/>
                    <a:lstStyle/>
                    <a:p>
                      <a:pPr algn="ctr"/>
                      <a:r>
                        <a:rPr lang="en-US" dirty="0"/>
                        <a:t>76</a:t>
                      </a:r>
                      <a:r>
                        <a:rPr lang="en-US" baseline="30000" dirty="0"/>
                        <a:t>o</a:t>
                      </a:r>
                      <a:endParaRPr lang="el-GR" baseline="30000" dirty="0"/>
                    </a:p>
                  </a:txBody>
                  <a:tcPr/>
                </a:tc>
                <a:tc>
                  <a:txBody>
                    <a:bodyPr/>
                    <a:lstStyle/>
                    <a:p>
                      <a:pPr algn="ctr"/>
                      <a:r>
                        <a:rPr lang="en-US" dirty="0"/>
                        <a:t>40 m/s</a:t>
                      </a:r>
                      <a:r>
                        <a:rPr lang="en-US" baseline="30000" dirty="0"/>
                        <a:t>2</a:t>
                      </a:r>
                      <a:endParaRPr lang="el-GR" baseline="30000" dirty="0"/>
                    </a:p>
                  </a:txBody>
                  <a:tcPr/>
                </a:tc>
                <a:extLst>
                  <a:ext uri="{0D108BD9-81ED-4DB2-BD59-A6C34878D82A}">
                    <a16:rowId xmlns:a16="http://schemas.microsoft.com/office/drawing/2014/main" val="10001"/>
                  </a:ext>
                </a:extLst>
              </a:tr>
              <a:tr h="370840">
                <a:tc>
                  <a:txBody>
                    <a:bodyPr/>
                    <a:lstStyle/>
                    <a:p>
                      <a:pPr algn="ctr"/>
                      <a:r>
                        <a:rPr lang="el-GR" dirty="0"/>
                        <a:t>…</a:t>
                      </a:r>
                    </a:p>
                  </a:txBody>
                  <a:tcPr/>
                </a:tc>
                <a:tc>
                  <a:txBody>
                    <a:bodyPr/>
                    <a:lstStyle/>
                    <a:p>
                      <a:pPr algn="ctr"/>
                      <a:r>
                        <a:rPr lang="el-GR" dirty="0"/>
                        <a:t>…</a:t>
                      </a:r>
                    </a:p>
                  </a:txBody>
                  <a:tcPr/>
                </a:tc>
                <a:tc>
                  <a:txBody>
                    <a:bodyPr/>
                    <a:lstStyle/>
                    <a:p>
                      <a:pPr algn="ctr"/>
                      <a:r>
                        <a:rPr lang="el-GR" dirty="0"/>
                        <a:t>…</a:t>
                      </a:r>
                    </a:p>
                  </a:txBody>
                  <a:tcPr/>
                </a:tc>
                <a:extLst>
                  <a:ext uri="{0D108BD9-81ED-4DB2-BD59-A6C34878D82A}">
                    <a16:rowId xmlns:a16="http://schemas.microsoft.com/office/drawing/2014/main" val="10002"/>
                  </a:ext>
                </a:extLst>
              </a:tr>
              <a:tr h="370840">
                <a:tc>
                  <a:txBody>
                    <a:bodyPr/>
                    <a:lstStyle/>
                    <a:p>
                      <a:pPr algn="ctr"/>
                      <a:r>
                        <a:rPr lang="en-US" dirty="0"/>
                        <a:t>60 m/s</a:t>
                      </a:r>
                      <a:endParaRPr lang="el-GR" dirty="0"/>
                    </a:p>
                  </a:txBody>
                  <a:tcPr/>
                </a:tc>
                <a:tc>
                  <a:txBody>
                    <a:bodyPr/>
                    <a:lstStyle/>
                    <a:p>
                      <a:pPr algn="ctr"/>
                      <a:r>
                        <a:rPr lang="en-US" dirty="0"/>
                        <a:t>85</a:t>
                      </a:r>
                      <a:r>
                        <a:rPr lang="en-US" baseline="30000" dirty="0"/>
                        <a:t>o</a:t>
                      </a:r>
                      <a:endParaRPr lang="el-GR" baseline="30000" dirty="0"/>
                    </a:p>
                  </a:txBody>
                  <a:tcPr/>
                </a:tc>
                <a:tc>
                  <a:txBody>
                    <a:bodyPr/>
                    <a:lstStyle/>
                    <a:p>
                      <a:pPr algn="ctr"/>
                      <a:r>
                        <a:rPr lang="en-US" dirty="0"/>
                        <a:t>55 m/s</a:t>
                      </a:r>
                      <a:r>
                        <a:rPr lang="en-US" baseline="30000" dirty="0"/>
                        <a:t>2</a:t>
                      </a:r>
                      <a:endParaRPr lang="el-GR" baseline="30000" dirty="0"/>
                    </a:p>
                  </a:txBody>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70500796"/>
              </p:ext>
            </p:extLst>
          </p:nvPr>
        </p:nvGraphicFramePr>
        <p:xfrm>
          <a:off x="6312025" y="3933057"/>
          <a:ext cx="3672409" cy="3052152"/>
        </p:xfrm>
        <a:graphic>
          <a:graphicData uri="http://schemas.openxmlformats.org/drawingml/2006/table">
            <a:tbl>
              <a:tblPr firstRow="1" bandRow="1">
                <a:tableStyleId>{5940675A-B579-460E-94D1-54222C63F5DA}</a:tableStyleId>
              </a:tblPr>
              <a:tblGrid>
                <a:gridCol w="122413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96145">
                  <a:extLst>
                    <a:ext uri="{9D8B030D-6E8A-4147-A177-3AD203B41FA5}">
                      <a16:colId xmlns:a16="http://schemas.microsoft.com/office/drawing/2014/main" val="20002"/>
                    </a:ext>
                  </a:extLst>
                </a:gridCol>
              </a:tblGrid>
              <a:tr h="432049">
                <a:tc gridSpan="3">
                  <a:txBody>
                    <a:bodyPr/>
                    <a:lstStyle/>
                    <a:p>
                      <a:pPr algn="ctr"/>
                      <a:r>
                        <a:rPr lang="en-US" sz="2000" b="1" dirty="0">
                          <a:solidFill>
                            <a:srgbClr val="00B050"/>
                          </a:solidFill>
                        </a:rPr>
                        <a:t>MFVs in micro-batch make up a </a:t>
                      </a:r>
                      <a:r>
                        <a:rPr lang="en-US" sz="2000" b="1" baseline="0" dirty="0">
                          <a:solidFill>
                            <a:srgbClr val="00B050"/>
                          </a:solidFill>
                        </a:rPr>
                        <a:t>Matrix</a:t>
                      </a:r>
                      <a:endParaRPr lang="el-GR" sz="2000" b="1" dirty="0">
                        <a:solidFill>
                          <a:srgbClr val="00B050"/>
                        </a:solidFill>
                      </a:endParaRPr>
                    </a:p>
                  </a:txBody>
                  <a:tcPr anchor="ctr"/>
                </a:tc>
                <a:tc hMerge="1">
                  <a:txBody>
                    <a:bodyPr/>
                    <a:lstStyle/>
                    <a:p>
                      <a:pPr algn="ctr"/>
                      <a:endParaRPr lang="el-GR" b="1" dirty="0"/>
                    </a:p>
                  </a:txBody>
                  <a:tcPr/>
                </a:tc>
                <a:tc hMerge="1">
                  <a:txBody>
                    <a:bodyPr/>
                    <a:lstStyle/>
                    <a:p>
                      <a:pPr algn="ctr"/>
                      <a:endParaRPr lang="el-GR" b="1" dirty="0"/>
                    </a:p>
                  </a:txBody>
                  <a:tcPr/>
                </a:tc>
                <a:extLst>
                  <a:ext uri="{0D108BD9-81ED-4DB2-BD59-A6C34878D82A}">
                    <a16:rowId xmlns:a16="http://schemas.microsoft.com/office/drawing/2014/main" val="10000"/>
                  </a:ext>
                </a:extLst>
              </a:tr>
              <a:tr h="360040">
                <a:tc>
                  <a:txBody>
                    <a:bodyPr/>
                    <a:lstStyle/>
                    <a:p>
                      <a:pPr algn="ctr"/>
                      <a:r>
                        <a:rPr lang="en-US" dirty="0"/>
                        <a:t>35</a:t>
                      </a:r>
                      <a:endParaRPr lang="el-GR" dirty="0"/>
                    </a:p>
                  </a:txBody>
                  <a:tcPr/>
                </a:tc>
                <a:tc>
                  <a:txBody>
                    <a:bodyPr/>
                    <a:lstStyle/>
                    <a:p>
                      <a:pPr algn="ctr"/>
                      <a:r>
                        <a:rPr lang="el-GR" dirty="0"/>
                        <a:t>…</a:t>
                      </a:r>
                    </a:p>
                  </a:txBody>
                  <a:tcPr/>
                </a:tc>
                <a:tc>
                  <a:txBody>
                    <a:bodyPr/>
                    <a:lstStyle/>
                    <a:p>
                      <a:pPr algn="ctr"/>
                      <a:r>
                        <a:rPr lang="el-GR" dirty="0"/>
                        <a:t>60</a:t>
                      </a:r>
                      <a:endParaRPr lang="el-GR" baseline="30000" dirty="0"/>
                    </a:p>
                  </a:txBody>
                  <a:tcPr/>
                </a:tc>
                <a:extLst>
                  <a:ext uri="{0D108BD9-81ED-4DB2-BD59-A6C34878D82A}">
                    <a16:rowId xmlns:a16="http://schemas.microsoft.com/office/drawing/2014/main" val="10001"/>
                  </a:ext>
                </a:extLst>
              </a:tr>
              <a:tr h="426328">
                <a:tc>
                  <a:txBody>
                    <a:bodyPr/>
                    <a:lstStyle/>
                    <a:p>
                      <a:pPr algn="ctr"/>
                      <a:r>
                        <a:rPr lang="en-US" dirty="0"/>
                        <a:t>76</a:t>
                      </a:r>
                      <a:endParaRPr lang="el-GR" dirty="0"/>
                    </a:p>
                  </a:txBody>
                  <a:tcPr/>
                </a:tc>
                <a:tc>
                  <a:txBody>
                    <a:bodyPr/>
                    <a:lstStyle/>
                    <a:p>
                      <a:pPr algn="ctr"/>
                      <a:r>
                        <a:rPr lang="el-GR" dirty="0"/>
                        <a:t>…</a:t>
                      </a:r>
                    </a:p>
                  </a:txBody>
                  <a:tcPr/>
                </a:tc>
                <a:tc>
                  <a:txBody>
                    <a:bodyPr/>
                    <a:lstStyle/>
                    <a:p>
                      <a:pPr algn="ctr"/>
                      <a:r>
                        <a:rPr lang="el-GR" dirty="0"/>
                        <a:t>85</a:t>
                      </a:r>
                    </a:p>
                  </a:txBody>
                  <a:tcPr/>
                </a:tc>
                <a:extLst>
                  <a:ext uri="{0D108BD9-81ED-4DB2-BD59-A6C34878D82A}">
                    <a16:rowId xmlns:a16="http://schemas.microsoft.com/office/drawing/2014/main" val="10002"/>
                  </a:ext>
                </a:extLst>
              </a:tr>
              <a:tr h="288032">
                <a:tc>
                  <a:txBody>
                    <a:bodyPr/>
                    <a:lstStyle/>
                    <a:p>
                      <a:pPr algn="ctr"/>
                      <a:r>
                        <a:rPr lang="en-US" dirty="0"/>
                        <a:t>40</a:t>
                      </a:r>
                      <a:endParaRPr lang="el-GR" dirty="0"/>
                    </a:p>
                  </a:txBody>
                  <a:tcPr/>
                </a:tc>
                <a:tc>
                  <a:txBody>
                    <a:bodyPr/>
                    <a:lstStyle/>
                    <a:p>
                      <a:pPr algn="ctr"/>
                      <a:r>
                        <a:rPr lang="el-GR" dirty="0"/>
                        <a:t>…</a:t>
                      </a:r>
                    </a:p>
                  </a:txBody>
                  <a:tcPr/>
                </a:tc>
                <a:tc>
                  <a:txBody>
                    <a:bodyPr/>
                    <a:lstStyle/>
                    <a:p>
                      <a:pPr algn="ctr"/>
                      <a:r>
                        <a:rPr lang="el-GR" dirty="0"/>
                        <a:t>55</a:t>
                      </a:r>
                    </a:p>
                  </a:txBody>
                  <a:tcPr/>
                </a:tc>
                <a:extLst>
                  <a:ext uri="{0D108BD9-81ED-4DB2-BD59-A6C34878D82A}">
                    <a16:rowId xmlns:a16="http://schemas.microsoft.com/office/drawing/2014/main" val="10003"/>
                  </a:ext>
                </a:extLst>
              </a:tr>
              <a:tr h="354320">
                <a:tc>
                  <a:txBody>
                    <a:bodyPr/>
                    <a:lstStyle/>
                    <a:p>
                      <a:pPr algn="ctr"/>
                      <a:r>
                        <a:rPr lang="en-US" dirty="0"/>
                        <a:t>0.1</a:t>
                      </a:r>
                      <a:endParaRPr lang="el-GR" dirty="0"/>
                    </a:p>
                  </a:txBody>
                  <a:tcPr/>
                </a:tc>
                <a:tc>
                  <a:txBody>
                    <a:bodyPr/>
                    <a:lstStyle/>
                    <a:p>
                      <a:pPr algn="ctr"/>
                      <a:r>
                        <a:rPr lang="el-GR" dirty="0"/>
                        <a:t>…</a:t>
                      </a:r>
                    </a:p>
                  </a:txBody>
                  <a:tcPr/>
                </a:tc>
                <a:tc>
                  <a:txBody>
                    <a:bodyPr/>
                    <a:lstStyle/>
                    <a:p>
                      <a:pPr algn="ctr"/>
                      <a:r>
                        <a:rPr lang="el-GR" dirty="0"/>
                        <a:t>0.05</a:t>
                      </a:r>
                    </a:p>
                  </a:txBody>
                  <a:tcPr/>
                </a:tc>
                <a:extLst>
                  <a:ext uri="{0D108BD9-81ED-4DB2-BD59-A6C34878D82A}">
                    <a16:rowId xmlns:a16="http://schemas.microsoft.com/office/drawing/2014/main" val="10004"/>
                  </a:ext>
                </a:extLst>
              </a:tr>
              <a:tr h="276592">
                <a:tc>
                  <a:txBody>
                    <a:bodyPr/>
                    <a:lstStyle/>
                    <a:p>
                      <a:pPr algn="ctr"/>
                      <a:r>
                        <a:rPr lang="en-US" dirty="0"/>
                        <a:t>1</a:t>
                      </a:r>
                      <a:endParaRPr lang="el-GR" dirty="0"/>
                    </a:p>
                  </a:txBody>
                  <a:tcPr/>
                </a:tc>
                <a:tc>
                  <a:txBody>
                    <a:bodyPr/>
                    <a:lstStyle/>
                    <a:p>
                      <a:pPr algn="ctr"/>
                      <a:r>
                        <a:rPr lang="el-GR" dirty="0"/>
                        <a:t>…</a:t>
                      </a:r>
                    </a:p>
                  </a:txBody>
                  <a:tcPr/>
                </a:tc>
                <a:tc>
                  <a:txBody>
                    <a:bodyPr/>
                    <a:lstStyle/>
                    <a:p>
                      <a:pPr algn="ctr"/>
                      <a:r>
                        <a:rPr lang="el-GR" baseline="0" dirty="0"/>
                        <a:t>3</a:t>
                      </a:r>
                    </a:p>
                  </a:txBody>
                  <a:tcPr/>
                </a:tc>
                <a:extLst>
                  <a:ext uri="{0D108BD9-81ED-4DB2-BD59-A6C34878D82A}">
                    <a16:rowId xmlns:a16="http://schemas.microsoft.com/office/drawing/2014/main" val="10005"/>
                  </a:ext>
                </a:extLst>
              </a:tr>
              <a:tr h="461744">
                <a:tc>
                  <a:txBody>
                    <a:bodyPr/>
                    <a:lstStyle/>
                    <a:p>
                      <a:pPr algn="ctr"/>
                      <a:r>
                        <a:rPr lang="el-GR" dirty="0"/>
                        <a:t>π/36</a:t>
                      </a:r>
                    </a:p>
                  </a:txBody>
                  <a:tcPr/>
                </a:tc>
                <a:tc>
                  <a:txBody>
                    <a:bodyPr/>
                    <a:lstStyle/>
                    <a:p>
                      <a:pPr algn="ctr"/>
                      <a:r>
                        <a:rPr lang="el-GR" dirty="0"/>
                        <a:t>…</a:t>
                      </a:r>
                    </a:p>
                  </a:txBody>
                  <a:tcPr/>
                </a:tc>
                <a:tc>
                  <a:txBody>
                    <a:bodyPr/>
                    <a:lstStyle/>
                    <a:p>
                      <a:pPr algn="ctr"/>
                      <a:r>
                        <a:rPr lang="el-GR" baseline="0" dirty="0"/>
                        <a:t>π/16</a:t>
                      </a:r>
                    </a:p>
                  </a:txBody>
                  <a:tcPr/>
                </a:tc>
                <a:extLst>
                  <a:ext uri="{0D108BD9-81ED-4DB2-BD59-A6C34878D82A}">
                    <a16:rowId xmlns:a16="http://schemas.microsoft.com/office/drawing/2014/main" val="10006"/>
                  </a:ext>
                </a:extLst>
              </a:tr>
            </a:tbl>
          </a:graphicData>
        </a:graphic>
      </p:graphicFrame>
      <p:sp>
        <p:nvSpPr>
          <p:cNvPr id="13" name="Right Arrow 12"/>
          <p:cNvSpPr/>
          <p:nvPr/>
        </p:nvSpPr>
        <p:spPr>
          <a:xfrm rot="5400000">
            <a:off x="7284132" y="3537012"/>
            <a:ext cx="360040"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ight Arrow 13"/>
          <p:cNvSpPr/>
          <p:nvPr/>
        </p:nvSpPr>
        <p:spPr>
          <a:xfrm>
            <a:off x="5669705" y="4738583"/>
            <a:ext cx="504056"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a:extLst>
              <a:ext uri="{FF2B5EF4-FFF2-40B4-BE49-F238E27FC236}">
                <a16:creationId xmlns:a16="http://schemas.microsoft.com/office/drawing/2014/main" id="{D56E6BE8-B4E8-41C2-94E0-8C45EDF7B89A}"/>
              </a:ext>
            </a:extLst>
          </p:cNvPr>
          <p:cNvPicPr>
            <a:picLocks noChangeAspect="1"/>
          </p:cNvPicPr>
          <p:nvPr/>
        </p:nvPicPr>
        <p:blipFill>
          <a:blip r:embed="rId4"/>
          <a:stretch>
            <a:fillRect/>
          </a:stretch>
        </p:blipFill>
        <p:spPr>
          <a:xfrm>
            <a:off x="4983262" y="1458900"/>
            <a:ext cx="4961779" cy="1945243"/>
          </a:xfrm>
          <a:prstGeom prst="rect">
            <a:avLst/>
          </a:prstGeom>
        </p:spPr>
      </p:pic>
      <p:sp>
        <p:nvSpPr>
          <p:cNvPr id="4" name="Right Arrow 12">
            <a:extLst>
              <a:ext uri="{FF2B5EF4-FFF2-40B4-BE49-F238E27FC236}">
                <a16:creationId xmlns:a16="http://schemas.microsoft.com/office/drawing/2014/main" id="{D05E622F-9013-5279-26BA-4AFB9C71248E}"/>
              </a:ext>
            </a:extLst>
          </p:cNvPr>
          <p:cNvSpPr/>
          <p:nvPr/>
        </p:nvSpPr>
        <p:spPr>
          <a:xfrm rot="5400000">
            <a:off x="4979670" y="3503523"/>
            <a:ext cx="360040" cy="2880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573FC491-E851-0842-B5A4-9C0F44DF96A6}"/>
              </a:ext>
            </a:extLst>
          </p:cNvPr>
          <p:cNvSpPr txBox="1"/>
          <p:nvPr/>
        </p:nvSpPr>
        <p:spPr>
          <a:xfrm>
            <a:off x="6359375" y="1116284"/>
            <a:ext cx="2209552" cy="369332"/>
          </a:xfrm>
          <a:prstGeom prst="rect">
            <a:avLst/>
          </a:prstGeom>
          <a:noFill/>
        </p:spPr>
        <p:txBody>
          <a:bodyPr wrap="square" rtlCol="0">
            <a:spAutoFit/>
          </a:bodyPr>
          <a:lstStyle/>
          <a:p>
            <a:r>
              <a:rPr lang="en-US" dirty="0">
                <a:solidFill>
                  <a:srgbClr val="00B050"/>
                </a:solidFill>
              </a:rPr>
              <a:t>Raw/Original MFVs</a:t>
            </a:r>
          </a:p>
        </p:txBody>
      </p:sp>
      <p:sp>
        <p:nvSpPr>
          <p:cNvPr id="7" name="TextBox 6">
            <a:extLst>
              <a:ext uri="{FF2B5EF4-FFF2-40B4-BE49-F238E27FC236}">
                <a16:creationId xmlns:a16="http://schemas.microsoft.com/office/drawing/2014/main" id="{70FB9AD9-F65A-69E2-B850-B6CE9BE787F1}"/>
              </a:ext>
            </a:extLst>
          </p:cNvPr>
          <p:cNvSpPr txBox="1"/>
          <p:nvPr/>
        </p:nvSpPr>
        <p:spPr>
          <a:xfrm>
            <a:off x="1933723" y="3800843"/>
            <a:ext cx="1481944" cy="369332"/>
          </a:xfrm>
          <a:prstGeom prst="rect">
            <a:avLst/>
          </a:prstGeom>
          <a:noFill/>
        </p:spPr>
        <p:txBody>
          <a:bodyPr wrap="none" rtlCol="0">
            <a:spAutoFit/>
          </a:bodyPr>
          <a:lstStyle/>
          <a:p>
            <a:r>
              <a:rPr lang="en-US" dirty="0">
                <a:solidFill>
                  <a:srgbClr val="00B050"/>
                </a:solidFill>
              </a:rPr>
              <a:t>Derived MFVs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151785" y="197768"/>
            <a:ext cx="6109815" cy="1143000"/>
          </a:xfrm>
        </p:spPr>
        <p:txBody>
          <a:bodyPr/>
          <a:lstStyle/>
          <a:p>
            <a:pPr algn="ctr" eaLnBrk="1" hangingPunct="1"/>
            <a:r>
              <a:rPr lang="en-US" dirty="0">
                <a:solidFill>
                  <a:srgbClr val="C00000"/>
                </a:solidFill>
                <a:ea typeface="Batang" pitchFamily="18" charset="-127"/>
              </a:rPr>
              <a:t>Distributed </a:t>
            </a:r>
            <a:r>
              <a:rPr lang="en-US" dirty="0" err="1">
                <a:solidFill>
                  <a:srgbClr val="C00000"/>
                </a:solidFill>
                <a:ea typeface="Batang" pitchFamily="18" charset="-127"/>
              </a:rPr>
              <a:t>SeTraStream</a:t>
            </a:r>
            <a:r>
              <a:rPr lang="en-US" dirty="0">
                <a:solidFill>
                  <a:srgbClr val="C00000"/>
                </a:solidFill>
                <a:ea typeface="Batang" pitchFamily="18" charset="-127"/>
              </a:rPr>
              <a:t> –</a:t>
            </a:r>
            <a:r>
              <a:rPr lang="en-US" dirty="0" err="1">
                <a:solidFill>
                  <a:srgbClr val="C00000"/>
                </a:solidFill>
                <a:ea typeface="Batang" pitchFamily="18" charset="-127"/>
              </a:rPr>
              <a:t>Segmentor</a:t>
            </a:r>
            <a:r>
              <a:rPr lang="en-US" dirty="0">
                <a:solidFill>
                  <a:srgbClr val="C00000"/>
                </a:solidFill>
                <a:ea typeface="Batang" pitchFamily="18" charset="-127"/>
              </a:rPr>
              <a:t> View</a:t>
            </a:r>
            <a:endParaRPr lang="el-GR" dirty="0">
              <a:solidFill>
                <a:srgbClr val="C00000"/>
              </a:solidFill>
              <a:ea typeface="Batang" pitchFamily="18" charset="-127"/>
            </a:endParaRPr>
          </a:p>
        </p:txBody>
      </p:sp>
      <p:sp>
        <p:nvSpPr>
          <p:cNvPr id="5124" name="Slide Number Placeholder 3"/>
          <p:cNvSpPr>
            <a:spLocks noGrp="1"/>
          </p:cNvSpPr>
          <p:nvPr>
            <p:ph type="sldNum" sz="quarter" idx="11"/>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fontAlgn="base">
              <a:spcBef>
                <a:spcPct val="0"/>
              </a:spcBef>
              <a:spcAft>
                <a:spcPct val="0"/>
              </a:spcAft>
              <a:defRPr sz="1600" kern="1200">
                <a:solidFill>
                  <a:schemeClr val="tx1"/>
                </a:solidFill>
                <a:latin typeface="Garamond"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EB169A7-B0D8-4B87-80B3-1B18BABE2217}" type="slidenum">
              <a:rPr lang="el-GR" smtClean="0"/>
              <a:pPr>
                <a:defRPr/>
              </a:pPr>
              <a:t>14</a:t>
            </a:fld>
            <a:endParaRPr lang="el-GR">
              <a:solidFill>
                <a:schemeClr val="tx1"/>
              </a:solidFill>
            </a:endParaRPr>
          </a:p>
        </p:txBody>
      </p:sp>
      <p:sp>
        <p:nvSpPr>
          <p:cNvPr id="6" name="Rectangle 5"/>
          <p:cNvSpPr/>
          <p:nvPr/>
        </p:nvSpPr>
        <p:spPr>
          <a:xfrm>
            <a:off x="386375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22379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58383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94387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530391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5663952" y="1772816"/>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4007769" y="2150666"/>
            <a:ext cx="461665" cy="369332"/>
          </a:xfrm>
          <a:prstGeom prst="rect">
            <a:avLst/>
          </a:prstGeom>
          <a:noFill/>
        </p:spPr>
        <p:txBody>
          <a:bodyPr vert="vert" wrap="square" rtlCol="0">
            <a:spAutoFit/>
          </a:bodyPr>
          <a:lstStyle/>
          <a:p>
            <a:pPr algn="ctr"/>
            <a:r>
              <a:rPr lang="en-US"/>
              <a:t>…</a:t>
            </a:r>
            <a:endParaRPr lang="el-GR"/>
          </a:p>
        </p:txBody>
      </p:sp>
      <p:sp>
        <p:nvSpPr>
          <p:cNvPr id="20" name="Rectangle 19"/>
          <p:cNvSpPr/>
          <p:nvPr/>
        </p:nvSpPr>
        <p:spPr>
          <a:xfrm>
            <a:off x="386375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422379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458383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494387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530391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5663952" y="4454922"/>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p:cNvSpPr/>
          <p:nvPr/>
        </p:nvSpPr>
        <p:spPr>
          <a:xfrm>
            <a:off x="8832304" y="3284984"/>
            <a:ext cx="36000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O</a:t>
            </a:r>
            <a:r>
              <a:rPr lang="en-US" sz="1200" baseline="-25000">
                <a:solidFill>
                  <a:schemeClr val="tx1"/>
                </a:solidFill>
              </a:rPr>
              <a:t>8</a:t>
            </a:r>
            <a:endParaRPr lang="el-GR" sz="1200" baseline="-25000">
              <a:solidFill>
                <a:schemeClr val="tx1"/>
              </a:solidFill>
            </a:endParaRPr>
          </a:p>
        </p:txBody>
      </p:sp>
      <p:sp>
        <p:nvSpPr>
          <p:cNvPr id="29" name="TextBox 28"/>
          <p:cNvSpPr txBox="1"/>
          <p:nvPr/>
        </p:nvSpPr>
        <p:spPr>
          <a:xfrm>
            <a:off x="4007769" y="4094882"/>
            <a:ext cx="461665" cy="369332"/>
          </a:xfrm>
          <a:prstGeom prst="rect">
            <a:avLst/>
          </a:prstGeom>
          <a:noFill/>
        </p:spPr>
        <p:txBody>
          <a:bodyPr vert="vert" wrap="square" rtlCol="0">
            <a:spAutoFit/>
          </a:bodyPr>
          <a:lstStyle/>
          <a:p>
            <a:pPr algn="ctr"/>
            <a:r>
              <a:rPr lang="en-US"/>
              <a:t>…</a:t>
            </a:r>
            <a:endParaRPr lang="el-GR"/>
          </a:p>
        </p:txBody>
      </p:sp>
      <p:sp>
        <p:nvSpPr>
          <p:cNvPr id="30" name="Rectangle 29"/>
          <p:cNvSpPr/>
          <p:nvPr/>
        </p:nvSpPr>
        <p:spPr>
          <a:xfrm>
            <a:off x="386375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422379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458383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494387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530391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ectangle 34"/>
          <p:cNvSpPr/>
          <p:nvPr/>
        </p:nvSpPr>
        <p:spPr>
          <a:xfrm>
            <a:off x="5663932" y="2726730"/>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solidFill>
                <a:schemeClr val="tx1"/>
              </a:solidFill>
            </a:endParaRPr>
          </a:p>
        </p:txBody>
      </p:sp>
      <p:sp>
        <p:nvSpPr>
          <p:cNvPr id="37" name="Rectangle 36"/>
          <p:cNvSpPr/>
          <p:nvPr/>
        </p:nvSpPr>
        <p:spPr>
          <a:xfrm>
            <a:off x="6888088" y="2367280"/>
            <a:ext cx="360000" cy="359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err="1">
                <a:solidFill>
                  <a:schemeClr val="tx1"/>
                </a:solidFill>
              </a:rPr>
              <a:t>O</a:t>
            </a:r>
            <a:r>
              <a:rPr lang="en-US" sz="1200" baseline="-25000" err="1">
                <a:solidFill>
                  <a:schemeClr val="tx1"/>
                </a:solidFill>
              </a:rPr>
              <a:t>i</a:t>
            </a:r>
            <a:endParaRPr lang="el-GR" sz="1200" baseline="-25000">
              <a:solidFill>
                <a:schemeClr val="tx1"/>
              </a:solidFill>
            </a:endParaRPr>
          </a:p>
        </p:txBody>
      </p:sp>
      <p:sp>
        <p:nvSpPr>
          <p:cNvPr id="38" name="TextBox 37"/>
          <p:cNvSpPr txBox="1"/>
          <p:nvPr/>
        </p:nvSpPr>
        <p:spPr>
          <a:xfrm>
            <a:off x="7752185" y="2348880"/>
            <a:ext cx="461665" cy="369332"/>
          </a:xfrm>
          <a:prstGeom prst="rect">
            <a:avLst/>
          </a:prstGeom>
          <a:noFill/>
        </p:spPr>
        <p:txBody>
          <a:bodyPr vert="horz" wrap="square" rtlCol="0">
            <a:spAutoFit/>
          </a:bodyPr>
          <a:lstStyle/>
          <a:p>
            <a:pPr algn="ctr"/>
            <a:r>
              <a:rPr lang="en-US"/>
              <a:t>…</a:t>
            </a:r>
            <a:endParaRPr lang="el-GR"/>
          </a:p>
        </p:txBody>
      </p:sp>
      <p:cxnSp>
        <p:nvCxnSpPr>
          <p:cNvPr id="41" name="Straight Connector 40"/>
          <p:cNvCxnSpPr/>
          <p:nvPr/>
        </p:nvCxnSpPr>
        <p:spPr>
          <a:xfrm>
            <a:off x="5663952" y="2492896"/>
            <a:ext cx="0" cy="152997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39816" y="2195572"/>
            <a:ext cx="2304256" cy="369332"/>
          </a:xfrm>
          <a:prstGeom prst="rect">
            <a:avLst/>
          </a:prstGeom>
          <a:noFill/>
        </p:spPr>
        <p:txBody>
          <a:bodyPr vert="horz" wrap="square" rtlCol="0">
            <a:spAutoFit/>
          </a:bodyPr>
          <a:lstStyle/>
          <a:p>
            <a:pPr algn="ctr"/>
            <a:r>
              <a:rPr lang="en-US" dirty="0"/>
              <a:t>Candidate Div Point</a:t>
            </a:r>
            <a:endParaRPr lang="el-GR" dirty="0"/>
          </a:p>
        </p:txBody>
      </p:sp>
      <p:cxnSp>
        <p:nvCxnSpPr>
          <p:cNvPr id="43" name="Straight Connector 42"/>
          <p:cNvCxnSpPr/>
          <p:nvPr/>
        </p:nvCxnSpPr>
        <p:spPr>
          <a:xfrm rot="5400000">
            <a:off x="3467708" y="3266790"/>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8363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ectangle 45"/>
          <p:cNvSpPr/>
          <p:nvPr/>
        </p:nvSpPr>
        <p:spPr>
          <a:xfrm>
            <a:off x="314367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Rectangle 46"/>
          <p:cNvSpPr/>
          <p:nvPr/>
        </p:nvSpPr>
        <p:spPr>
          <a:xfrm>
            <a:off x="350371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2423592" y="1772816"/>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Rectangle 54"/>
          <p:cNvSpPr/>
          <p:nvPr/>
        </p:nvSpPr>
        <p:spPr>
          <a:xfrm>
            <a:off x="278363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Rectangle 55"/>
          <p:cNvSpPr/>
          <p:nvPr/>
        </p:nvSpPr>
        <p:spPr>
          <a:xfrm>
            <a:off x="314367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Rectangle 56"/>
          <p:cNvSpPr/>
          <p:nvPr/>
        </p:nvSpPr>
        <p:spPr>
          <a:xfrm>
            <a:off x="350371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Rectangle 57"/>
          <p:cNvSpPr/>
          <p:nvPr/>
        </p:nvSpPr>
        <p:spPr>
          <a:xfrm>
            <a:off x="2423592" y="272673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p:cNvSpPr/>
          <p:nvPr/>
        </p:nvSpPr>
        <p:spPr>
          <a:xfrm>
            <a:off x="278363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314367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Rectangle 60"/>
          <p:cNvSpPr/>
          <p:nvPr/>
        </p:nvSpPr>
        <p:spPr>
          <a:xfrm>
            <a:off x="350371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2423592" y="445492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Connector 62"/>
          <p:cNvCxnSpPr/>
          <p:nvPr/>
        </p:nvCxnSpPr>
        <p:spPr>
          <a:xfrm rot="5400000">
            <a:off x="2387588" y="3266790"/>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Down Arrow 64"/>
          <p:cNvSpPr/>
          <p:nvPr/>
        </p:nvSpPr>
        <p:spPr>
          <a:xfrm>
            <a:off x="2639616" y="3086770"/>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TextBox 65"/>
          <p:cNvSpPr txBox="1"/>
          <p:nvPr/>
        </p:nvSpPr>
        <p:spPr>
          <a:xfrm>
            <a:off x="2063552" y="3374803"/>
            <a:ext cx="1152128" cy="307777"/>
          </a:xfrm>
          <a:prstGeom prst="rect">
            <a:avLst/>
          </a:prstGeom>
          <a:noFill/>
        </p:spPr>
        <p:txBody>
          <a:bodyPr wrap="square" rtlCol="0">
            <a:spAutoFit/>
          </a:bodyPr>
          <a:lstStyle/>
          <a:p>
            <a:pPr algn="ctr"/>
            <a:r>
              <a:rPr lang="en-US" sz="1400" b="1" dirty="0"/>
              <a:t>SDE</a:t>
            </a:r>
            <a:r>
              <a:rPr lang="en-US" sz="1400" b="1" baseline="-25000" dirty="0"/>
              <a:t>1</a:t>
            </a:r>
            <a:endParaRPr lang="en-US" sz="1400" b="1" dirty="0"/>
          </a:p>
        </p:txBody>
      </p:sp>
      <p:sp>
        <p:nvSpPr>
          <p:cNvPr id="67" name="Down Arrow 66"/>
          <p:cNvSpPr/>
          <p:nvPr/>
        </p:nvSpPr>
        <p:spPr>
          <a:xfrm>
            <a:off x="3575720" y="3086770"/>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TextBox 67"/>
          <p:cNvSpPr txBox="1"/>
          <p:nvPr/>
        </p:nvSpPr>
        <p:spPr>
          <a:xfrm>
            <a:off x="2927648" y="3374803"/>
            <a:ext cx="1512168" cy="307777"/>
          </a:xfrm>
          <a:prstGeom prst="rect">
            <a:avLst/>
          </a:prstGeom>
          <a:noFill/>
        </p:spPr>
        <p:txBody>
          <a:bodyPr wrap="square" rtlCol="0">
            <a:spAutoFit/>
          </a:bodyPr>
          <a:lstStyle/>
          <a:p>
            <a:pPr algn="ctr"/>
            <a:r>
              <a:rPr lang="en-US" sz="1400" b="1" dirty="0"/>
              <a:t>SDE</a:t>
            </a:r>
            <a:r>
              <a:rPr lang="en-US" sz="1400" b="1" baseline="-25000" dirty="0"/>
              <a:t>2</a:t>
            </a:r>
            <a:endParaRPr lang="en-US" sz="1400" b="1" dirty="0"/>
          </a:p>
        </p:txBody>
      </p:sp>
      <p:sp>
        <p:nvSpPr>
          <p:cNvPr id="69" name="Left Brace 68"/>
          <p:cNvSpPr/>
          <p:nvPr/>
        </p:nvSpPr>
        <p:spPr>
          <a:xfrm rot="16200000">
            <a:off x="5375920" y="3014762"/>
            <a:ext cx="216024" cy="3600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0" name="TextBox 69"/>
          <p:cNvSpPr txBox="1"/>
          <p:nvPr/>
        </p:nvSpPr>
        <p:spPr>
          <a:xfrm>
            <a:off x="5159896" y="3212976"/>
            <a:ext cx="576064" cy="369332"/>
          </a:xfrm>
          <a:prstGeom prst="rect">
            <a:avLst/>
          </a:prstGeom>
          <a:noFill/>
        </p:spPr>
        <p:txBody>
          <a:bodyPr wrap="square" rtlCol="0">
            <a:spAutoFit/>
          </a:bodyPr>
          <a:lstStyle/>
          <a:p>
            <a:pPr algn="ctr"/>
            <a:r>
              <a:rPr lang="en-US"/>
              <a:t>W</a:t>
            </a:r>
            <a:r>
              <a:rPr lang="en-US" baseline="-25000"/>
              <a:t>1</a:t>
            </a:r>
            <a:r>
              <a:rPr lang="en-US" baseline="-25000">
                <a:latin typeface="Brush Script MT" pitchFamily="66" charset="0"/>
              </a:rPr>
              <a:t>l</a:t>
            </a:r>
            <a:endParaRPr lang="el-GR" baseline="-25000"/>
          </a:p>
        </p:txBody>
      </p:sp>
      <p:sp>
        <p:nvSpPr>
          <p:cNvPr id="71" name="Left Brace 70"/>
          <p:cNvSpPr/>
          <p:nvPr/>
        </p:nvSpPr>
        <p:spPr>
          <a:xfrm rot="16200000">
            <a:off x="5195900" y="3194782"/>
            <a:ext cx="216024" cy="7200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2" name="TextBox 71"/>
          <p:cNvSpPr txBox="1"/>
          <p:nvPr/>
        </p:nvSpPr>
        <p:spPr>
          <a:xfrm>
            <a:off x="5015880" y="3590826"/>
            <a:ext cx="576064" cy="369332"/>
          </a:xfrm>
          <a:prstGeom prst="rect">
            <a:avLst/>
          </a:prstGeom>
          <a:noFill/>
        </p:spPr>
        <p:txBody>
          <a:bodyPr wrap="square" rtlCol="0">
            <a:spAutoFit/>
          </a:bodyPr>
          <a:lstStyle/>
          <a:p>
            <a:pPr algn="ctr"/>
            <a:r>
              <a:rPr lang="en-US"/>
              <a:t>W</a:t>
            </a:r>
            <a:r>
              <a:rPr lang="en-US" baseline="-25000"/>
              <a:t>2</a:t>
            </a:r>
            <a:r>
              <a:rPr lang="en-US" baseline="-25000">
                <a:latin typeface="Brush Script MT" pitchFamily="66" charset="0"/>
              </a:rPr>
              <a:t>l</a:t>
            </a:r>
            <a:endParaRPr lang="el-GR" baseline="-25000"/>
          </a:p>
        </p:txBody>
      </p:sp>
      <p:sp>
        <p:nvSpPr>
          <p:cNvPr id="73" name="Left Brace 72"/>
          <p:cNvSpPr/>
          <p:nvPr/>
        </p:nvSpPr>
        <p:spPr>
          <a:xfrm rot="16200000">
            <a:off x="4835860" y="3194782"/>
            <a:ext cx="216024" cy="14401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4" name="TextBox 73"/>
          <p:cNvSpPr txBox="1"/>
          <p:nvPr/>
        </p:nvSpPr>
        <p:spPr>
          <a:xfrm>
            <a:off x="4655840" y="3950866"/>
            <a:ext cx="576064" cy="369332"/>
          </a:xfrm>
          <a:prstGeom prst="rect">
            <a:avLst/>
          </a:prstGeom>
          <a:noFill/>
        </p:spPr>
        <p:txBody>
          <a:bodyPr wrap="square" rtlCol="0">
            <a:spAutoFit/>
          </a:bodyPr>
          <a:lstStyle/>
          <a:p>
            <a:pPr algn="ctr"/>
            <a:r>
              <a:rPr lang="en-US"/>
              <a:t>W</a:t>
            </a:r>
            <a:r>
              <a:rPr lang="en-US" baseline="-25000"/>
              <a:t>3</a:t>
            </a:r>
            <a:r>
              <a:rPr lang="en-US" baseline="-25000">
                <a:latin typeface="Brush Script MT" pitchFamily="66" charset="0"/>
              </a:rPr>
              <a:t>l</a:t>
            </a:r>
            <a:endParaRPr lang="el-GR" baseline="-25000"/>
          </a:p>
        </p:txBody>
      </p:sp>
      <p:sp>
        <p:nvSpPr>
          <p:cNvPr id="75" name="Left Brace 74"/>
          <p:cNvSpPr/>
          <p:nvPr/>
        </p:nvSpPr>
        <p:spPr>
          <a:xfrm rot="16200000">
            <a:off x="5744845" y="3005877"/>
            <a:ext cx="198213" cy="36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6" name="TextBox 75"/>
          <p:cNvSpPr txBox="1"/>
          <p:nvPr/>
        </p:nvSpPr>
        <p:spPr>
          <a:xfrm>
            <a:off x="5591944" y="3230786"/>
            <a:ext cx="504056" cy="369332"/>
          </a:xfrm>
          <a:prstGeom prst="rect">
            <a:avLst/>
          </a:prstGeom>
          <a:noFill/>
        </p:spPr>
        <p:txBody>
          <a:bodyPr wrap="square" rtlCol="0">
            <a:spAutoFit/>
          </a:bodyPr>
          <a:lstStyle/>
          <a:p>
            <a:pPr algn="ctr"/>
            <a:r>
              <a:rPr lang="en-US" err="1"/>
              <a:t>W</a:t>
            </a:r>
            <a:r>
              <a:rPr lang="en-US" baseline="-25000" err="1"/>
              <a:t>r</a:t>
            </a:r>
            <a:endParaRPr lang="el-GR" baseline="-25000"/>
          </a:p>
        </p:txBody>
      </p:sp>
      <p:sp>
        <p:nvSpPr>
          <p:cNvPr id="77" name="Rectangle 76"/>
          <p:cNvSpPr/>
          <p:nvPr/>
        </p:nvSpPr>
        <p:spPr>
          <a:xfrm>
            <a:off x="7320136" y="2366690"/>
            <a:ext cx="36000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O</a:t>
            </a:r>
            <a:r>
              <a:rPr lang="en-US" sz="1200" baseline="-25000">
                <a:solidFill>
                  <a:schemeClr val="tx1"/>
                </a:solidFill>
              </a:rPr>
              <a:t>5</a:t>
            </a:r>
            <a:endParaRPr lang="el-GR" sz="1200" baseline="-25000">
              <a:solidFill>
                <a:schemeClr val="tx1"/>
              </a:solidFill>
            </a:endParaRPr>
          </a:p>
        </p:txBody>
      </p:sp>
      <p:sp>
        <p:nvSpPr>
          <p:cNvPr id="89" name="Cloud Callout 88"/>
          <p:cNvSpPr/>
          <p:nvPr/>
        </p:nvSpPr>
        <p:spPr>
          <a:xfrm>
            <a:off x="6096000" y="3356992"/>
            <a:ext cx="2160240" cy="720080"/>
          </a:xfrm>
          <a:prstGeom prst="cloudCallout">
            <a:avLst>
              <a:gd name="adj1" fmla="val -56239"/>
              <a:gd name="adj2" fmla="val -630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00FF"/>
                </a:solidFill>
              </a:rPr>
              <a:t>Short term change?</a:t>
            </a:r>
            <a:endParaRPr lang="el-GR" sz="1600" b="1">
              <a:solidFill>
                <a:srgbClr val="0000FF"/>
              </a:solidFill>
            </a:endParaRPr>
          </a:p>
        </p:txBody>
      </p:sp>
      <p:sp>
        <p:nvSpPr>
          <p:cNvPr id="78" name="Cloud Callout 77"/>
          <p:cNvSpPr/>
          <p:nvPr/>
        </p:nvSpPr>
        <p:spPr>
          <a:xfrm>
            <a:off x="6096000" y="3284984"/>
            <a:ext cx="2016224" cy="720080"/>
          </a:xfrm>
          <a:prstGeom prst="cloudCallout">
            <a:avLst>
              <a:gd name="adj1" fmla="val -68393"/>
              <a:gd name="adj2" fmla="val 54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00FF"/>
                </a:solidFill>
              </a:rPr>
              <a:t>Long term change?</a:t>
            </a:r>
            <a:endParaRPr lang="el-GR" sz="1600" b="1">
              <a:solidFill>
                <a:srgbClr val="0000FF"/>
              </a:solidFill>
            </a:endParaRPr>
          </a:p>
        </p:txBody>
      </p:sp>
      <p:sp>
        <p:nvSpPr>
          <p:cNvPr id="39" name="TextBox 38">
            <a:extLst>
              <a:ext uri="{FF2B5EF4-FFF2-40B4-BE49-F238E27FC236}">
                <a16:creationId xmlns:a16="http://schemas.microsoft.com/office/drawing/2014/main" id="{D01A2728-BFF3-4686-33B7-1730B9A1DEF3}"/>
              </a:ext>
            </a:extLst>
          </p:cNvPr>
          <p:cNvSpPr txBox="1"/>
          <p:nvPr/>
        </p:nvSpPr>
        <p:spPr>
          <a:xfrm>
            <a:off x="1454020" y="4490926"/>
            <a:ext cx="1048828" cy="369332"/>
          </a:xfrm>
          <a:prstGeom prst="rect">
            <a:avLst/>
          </a:prstGeom>
          <a:noFill/>
        </p:spPr>
        <p:txBody>
          <a:bodyPr wrap="square" rtlCol="0">
            <a:spAutoFit/>
          </a:bodyPr>
          <a:lstStyle/>
          <a:p>
            <a:r>
              <a:rPr lang="en-US" dirty="0"/>
              <a:t>Robot O</a:t>
            </a:r>
            <a:r>
              <a:rPr lang="en-US" baseline="-25000" dirty="0"/>
              <a:t>F</a:t>
            </a:r>
            <a:endParaRPr lang="el-GR" baseline="-25000" dirty="0"/>
          </a:p>
        </p:txBody>
      </p:sp>
      <p:sp>
        <p:nvSpPr>
          <p:cNvPr id="44" name="TextBox 43">
            <a:extLst>
              <a:ext uri="{FF2B5EF4-FFF2-40B4-BE49-F238E27FC236}">
                <a16:creationId xmlns:a16="http://schemas.microsoft.com/office/drawing/2014/main" id="{1BAEC606-1A06-9D40-7F85-F8C9E7FF9F3B}"/>
              </a:ext>
            </a:extLst>
          </p:cNvPr>
          <p:cNvSpPr txBox="1"/>
          <p:nvPr/>
        </p:nvSpPr>
        <p:spPr>
          <a:xfrm>
            <a:off x="1454020" y="2762734"/>
            <a:ext cx="1048828" cy="369332"/>
          </a:xfrm>
          <a:prstGeom prst="rect">
            <a:avLst/>
          </a:prstGeom>
          <a:noFill/>
        </p:spPr>
        <p:txBody>
          <a:bodyPr wrap="square" rtlCol="0">
            <a:spAutoFit/>
          </a:bodyPr>
          <a:lstStyle/>
          <a:p>
            <a:r>
              <a:rPr lang="en-US" dirty="0"/>
              <a:t>Robot O</a:t>
            </a:r>
            <a:r>
              <a:rPr lang="en-US" baseline="-25000" dirty="0"/>
              <a:t>i</a:t>
            </a:r>
            <a:endParaRPr lang="el-GR" baseline="-25000" dirty="0"/>
          </a:p>
        </p:txBody>
      </p:sp>
      <p:sp>
        <p:nvSpPr>
          <p:cNvPr id="49" name="TextBox 48">
            <a:extLst>
              <a:ext uri="{FF2B5EF4-FFF2-40B4-BE49-F238E27FC236}">
                <a16:creationId xmlns:a16="http://schemas.microsoft.com/office/drawing/2014/main" id="{9CA21877-4275-964E-5C1E-EA76EAE7C45D}"/>
              </a:ext>
            </a:extLst>
          </p:cNvPr>
          <p:cNvSpPr txBox="1"/>
          <p:nvPr/>
        </p:nvSpPr>
        <p:spPr>
          <a:xfrm>
            <a:off x="1454021" y="1763524"/>
            <a:ext cx="1048827" cy="369332"/>
          </a:xfrm>
          <a:prstGeom prst="rect">
            <a:avLst/>
          </a:prstGeom>
          <a:noFill/>
        </p:spPr>
        <p:txBody>
          <a:bodyPr wrap="square" rtlCol="0">
            <a:spAutoFit/>
          </a:bodyPr>
          <a:lstStyle/>
          <a:p>
            <a:r>
              <a:rPr lang="en-US" dirty="0"/>
              <a:t>Robot O</a:t>
            </a:r>
            <a:r>
              <a:rPr lang="en-US" baseline="-25000" dirty="0"/>
              <a:t>1</a:t>
            </a:r>
            <a:endParaRPr lang="el-GR" baseline="-25000" dirty="0"/>
          </a:p>
        </p:txBody>
      </p:sp>
      <p:sp>
        <p:nvSpPr>
          <p:cNvPr id="52" name="TextBox 51">
            <a:extLst>
              <a:ext uri="{FF2B5EF4-FFF2-40B4-BE49-F238E27FC236}">
                <a16:creationId xmlns:a16="http://schemas.microsoft.com/office/drawing/2014/main" id="{8155634C-2FF1-9DCE-9592-8BEBE7769BA1}"/>
              </a:ext>
            </a:extLst>
          </p:cNvPr>
          <p:cNvSpPr txBox="1"/>
          <p:nvPr/>
        </p:nvSpPr>
        <p:spPr>
          <a:xfrm>
            <a:off x="7360775" y="1911219"/>
            <a:ext cx="3530241" cy="338554"/>
          </a:xfrm>
          <a:prstGeom prst="rect">
            <a:avLst/>
          </a:prstGeom>
          <a:noFill/>
        </p:spPr>
        <p:txBody>
          <a:bodyPr vert="horz" wrap="square" rtlCol="0">
            <a:spAutoFit/>
          </a:bodyPr>
          <a:lstStyle/>
          <a:p>
            <a:pPr algn="ctr"/>
            <a:r>
              <a:rPr lang="en-US" sz="1600" dirty="0"/>
              <a:t>Incoming micro-batches per Robot ID</a:t>
            </a:r>
          </a:p>
        </p:txBody>
      </p:sp>
      <p:pic>
        <p:nvPicPr>
          <p:cNvPr id="54" name="Picture 53">
            <a:extLst>
              <a:ext uri="{FF2B5EF4-FFF2-40B4-BE49-F238E27FC236}">
                <a16:creationId xmlns:a16="http://schemas.microsoft.com/office/drawing/2014/main" id="{EC485031-4174-54D7-5FA9-F93995533E1B}"/>
              </a:ext>
            </a:extLst>
          </p:cNvPr>
          <p:cNvPicPr>
            <a:picLocks noChangeAspect="1"/>
          </p:cNvPicPr>
          <p:nvPr/>
        </p:nvPicPr>
        <p:blipFill rotWithShape="1">
          <a:blip r:embed="rId4"/>
          <a:srcRect l="34787" t="56471" r="39877"/>
          <a:stretch/>
        </p:blipFill>
        <p:spPr>
          <a:xfrm>
            <a:off x="8445272" y="3879647"/>
            <a:ext cx="3530241" cy="2978353"/>
          </a:xfrm>
          <a:prstGeom prst="rect">
            <a:avLst/>
          </a:prstGeom>
          <a:solidFill>
            <a:schemeClr val="bg1"/>
          </a:solid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iterate type="lt">
                                    <p:tmPct val="0"/>
                                  </p:iterate>
                                  <p:childTnLst>
                                    <p:set>
                                      <p:cBhvr>
                                        <p:cTn id="6" dur="1" fill="hold">
                                          <p:stCondLst>
                                            <p:cond delay="0"/>
                                          </p:stCondLst>
                                        </p:cTn>
                                        <p:tgtEl>
                                          <p:spTgt spid="28"/>
                                        </p:tgtEl>
                                        <p:attrNameLst>
                                          <p:attrName>style.visibility</p:attrName>
                                        </p:attrNameLst>
                                      </p:cBhvr>
                                      <p:to>
                                        <p:strVal val="visible"/>
                                      </p:to>
                                    </p:set>
                                    <p:anim from="(-#ppt_w/2)" to="(#ppt_x)" calcmode="lin" valueType="num">
                                      <p:cBhvr>
                                        <p:cTn id="7" dur="600" fill="hold">
                                          <p:stCondLst>
                                            <p:cond delay="0"/>
                                          </p:stCondLst>
                                        </p:cTn>
                                        <p:tgtEl>
                                          <p:spTgt spid="28"/>
                                        </p:tgtEl>
                                        <p:attrNameLst>
                                          <p:attrName>ppt_x</p:attrName>
                                        </p:attrNameLst>
                                      </p:cBhvr>
                                    </p:anim>
                                    <p:anim from="0" to="-1.0" calcmode="lin" valueType="num">
                                      <p:cBhvr>
                                        <p:cTn id="8" dur="200" decel="50000" autoRev="1" fill="hold">
                                          <p:stCondLst>
                                            <p:cond delay="600"/>
                                          </p:stCondLst>
                                        </p:cTn>
                                        <p:tgtEl>
                                          <p:spTgt spid="28"/>
                                        </p:tgtEl>
                                        <p:attrNameLst>
                                          <p:attrName>xshear</p:attrName>
                                        </p:attrNameLst>
                                      </p:cBhvr>
                                    </p:anim>
                                    <p:animScale>
                                      <p:cBhvr>
                                        <p:cTn id="9" dur="200" decel="100000" autoRev="1" fill="hold">
                                          <p:stCondLst>
                                            <p:cond delay="600"/>
                                          </p:stCondLst>
                                        </p:cTn>
                                        <p:tgtEl>
                                          <p:spTgt spid="28"/>
                                        </p:tgtEl>
                                      </p:cBhvr>
                                      <p:from x="100000" y="100000"/>
                                      <p:to x="80000" y="100000"/>
                                    </p:animScale>
                                    <p:anim by="(#ppt_h/3+#ppt_w*0.1)" calcmode="lin" valueType="num">
                                      <p:cBhvr additive="sum">
                                        <p:cTn id="10" dur="200" decel="100000" autoRev="1" fill="hold">
                                          <p:stCondLst>
                                            <p:cond delay="600"/>
                                          </p:stCondLst>
                                        </p:cTn>
                                        <p:tgtEl>
                                          <p:spTgt spid="2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iterate type="lt">
                                    <p:tmPct val="0"/>
                                  </p:iterate>
                                  <p:childTnLst>
                                    <p:animMotion origin="layout" path="M -2.70833E-6 -2.59259E-6 C -0.00143 -0.03217 -0.00221 -0.06365 -0.00455 -0.08426 C -0.00664 -0.10463 -0.00625 -0.11643 -0.01354 -0.12384 C -0.0207 -0.13102 -0.03424 -0.13055 -0.04726 -0.1294 " pathEditMode="relative" rAng="0" ptsTypes="AAAA">
                                      <p:cBhvr>
                                        <p:cTn id="14" dur="2000" fill="hold"/>
                                        <p:tgtEl>
                                          <p:spTgt spid="28"/>
                                        </p:tgtEl>
                                        <p:attrNameLst>
                                          <p:attrName>ppt_x</p:attrName>
                                          <p:attrName>ppt_y</p:attrName>
                                        </p:attrNameLst>
                                      </p:cBhvr>
                                      <p:rCtr x="-2370" y="-6505"/>
                                    </p:animMotion>
                                  </p:childTnLst>
                                </p:cTn>
                              </p:par>
                            </p:childTnLst>
                          </p:cTn>
                        </p:par>
                        <p:par>
                          <p:cTn id="15" fill="hold">
                            <p:stCondLst>
                              <p:cond delay="2000"/>
                            </p:stCondLst>
                            <p:childTnLst>
                              <p:par>
                                <p:cTn id="16" presetID="0" presetClass="path" presetSubtype="0" accel="50000" decel="50000" fill="hold" grpId="0" nodeType="afterEffect">
                                  <p:stCondLst>
                                    <p:cond delay="0"/>
                                  </p:stCondLst>
                                  <p:childTnLst>
                                    <p:animMotion origin="layout" path="M 2.5E-6 3.7037E-6 C -0.00508 0.00301 -0.0099 0.00671 -0.01276 0.01111 C -0.01511 0.01551 -0.01302 0.02268 -0.01563 0.02731 C -0.0181 0.03171 -0.01914 0.03333 -0.02813 0.03726 C -0.03711 0.0412 -0.05755 0.04791 -0.06953 0.05046 C -0.08138 0.05277 -0.09492 0.05185 -0.10039 0.05231 " pathEditMode="relative" rAng="0" ptsTypes="AAAAAA">
                                      <p:cBhvr>
                                        <p:cTn id="17" dur="2000" fill="hold"/>
                                        <p:tgtEl>
                                          <p:spTgt spid="37"/>
                                        </p:tgtEl>
                                        <p:attrNameLst>
                                          <p:attrName>ppt_x</p:attrName>
                                          <p:attrName>ppt_y</p:attrName>
                                        </p:attrNameLst>
                                      </p:cBhvr>
                                      <p:rCtr x="-5026" y="2616"/>
                                    </p:animMotion>
                                  </p:childTnLst>
                                </p:cTn>
                              </p:par>
                              <p:par>
                                <p:cTn id="18" presetID="1" presetClass="exit"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hidden"/>
                                      </p:to>
                                    </p:se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ssolve">
                                      <p:cBhvr>
                                        <p:cTn id="23" dur="500"/>
                                        <p:tgtEl>
                                          <p:spTgt spid="4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ssolve">
                                      <p:cBhvr>
                                        <p:cTn id="26" dur="500"/>
                                        <p:tgtEl>
                                          <p:spTgt spid="42"/>
                                        </p:tgtEl>
                                      </p:cBhvr>
                                    </p:animEffect>
                                  </p:childTnLst>
                                </p:cTn>
                              </p:par>
                            </p:childTnLst>
                          </p:cTn>
                        </p:par>
                        <p:par>
                          <p:cTn id="27" fill="hold">
                            <p:stCondLst>
                              <p:cond delay="4500"/>
                            </p:stCondLst>
                            <p:childTnLst>
                              <p:par>
                                <p:cTn id="28" presetID="9" presetClass="entr" presetSubtype="0" fill="hold" grpId="0" nodeType="afterEffect">
                                  <p:stCondLst>
                                    <p:cond delay="500"/>
                                  </p:stCondLst>
                                  <p:childTnLst>
                                    <p:set>
                                      <p:cBhvr>
                                        <p:cTn id="29" dur="1" fill="hold">
                                          <p:stCondLst>
                                            <p:cond delay="0"/>
                                          </p:stCondLst>
                                        </p:cTn>
                                        <p:tgtEl>
                                          <p:spTgt spid="75"/>
                                        </p:tgtEl>
                                        <p:attrNameLst>
                                          <p:attrName>style.visibility</p:attrName>
                                        </p:attrNameLst>
                                      </p:cBhvr>
                                      <p:to>
                                        <p:strVal val="visible"/>
                                      </p:to>
                                    </p:set>
                                    <p:animEffect transition="in" filter="dissolve">
                                      <p:cBhvr>
                                        <p:cTn id="30" dur="500"/>
                                        <p:tgtEl>
                                          <p:spTgt spid="75"/>
                                        </p:tgtEl>
                                      </p:cBhvr>
                                    </p:animEffect>
                                  </p:childTnLst>
                                </p:cTn>
                              </p:par>
                            </p:childTnLst>
                          </p:cTn>
                        </p:par>
                        <p:par>
                          <p:cTn id="31" fill="hold">
                            <p:stCondLst>
                              <p:cond delay="5500"/>
                            </p:stCondLst>
                            <p:childTnLst>
                              <p:par>
                                <p:cTn id="32" presetID="9" presetClass="entr" presetSubtype="0"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dissolve">
                                      <p:cBhvr>
                                        <p:cTn id="34" dur="500"/>
                                        <p:tgtEl>
                                          <p:spTgt spid="69"/>
                                        </p:tgtEl>
                                      </p:cBhvr>
                                    </p:animEffect>
                                  </p:childTnLst>
                                </p:cTn>
                              </p:par>
                            </p:childTnLst>
                          </p:cTn>
                        </p:par>
                        <p:par>
                          <p:cTn id="35" fill="hold">
                            <p:stCondLst>
                              <p:cond delay="6000"/>
                            </p:stCondLst>
                            <p:childTnLst>
                              <p:par>
                                <p:cTn id="36" presetID="9" presetClass="entr" presetSubtype="0" fill="hold" grpId="0" nodeType="afterEffect">
                                  <p:stCondLst>
                                    <p:cond delay="500"/>
                                  </p:stCondLst>
                                  <p:childTnLst>
                                    <p:set>
                                      <p:cBhvr>
                                        <p:cTn id="37" dur="1" fill="hold">
                                          <p:stCondLst>
                                            <p:cond delay="0"/>
                                          </p:stCondLst>
                                        </p:cTn>
                                        <p:tgtEl>
                                          <p:spTgt spid="70"/>
                                        </p:tgtEl>
                                        <p:attrNameLst>
                                          <p:attrName>style.visibility</p:attrName>
                                        </p:attrNameLst>
                                      </p:cBhvr>
                                      <p:to>
                                        <p:strVal val="visible"/>
                                      </p:to>
                                    </p:set>
                                    <p:animEffect transition="in" filter="dissolve">
                                      <p:cBhvr>
                                        <p:cTn id="38" dur="500"/>
                                        <p:tgtEl>
                                          <p:spTgt spid="70"/>
                                        </p:tgtEl>
                                      </p:cBhvr>
                                    </p:animEffect>
                                  </p:childTnLst>
                                </p:cTn>
                              </p:par>
                            </p:childTnLst>
                          </p:cTn>
                        </p:par>
                        <p:par>
                          <p:cTn id="39" fill="hold">
                            <p:stCondLst>
                              <p:cond delay="7000"/>
                            </p:stCondLst>
                            <p:childTnLst>
                              <p:par>
                                <p:cTn id="40" presetID="9" presetClass="entr" presetSubtype="0" fill="hold" grpId="0" nodeType="afterEffect">
                                  <p:stCondLst>
                                    <p:cond delay="500"/>
                                  </p:stCondLst>
                                  <p:childTnLst>
                                    <p:set>
                                      <p:cBhvr>
                                        <p:cTn id="41" dur="1" fill="hold">
                                          <p:stCondLst>
                                            <p:cond delay="0"/>
                                          </p:stCondLst>
                                        </p:cTn>
                                        <p:tgtEl>
                                          <p:spTgt spid="76"/>
                                        </p:tgtEl>
                                        <p:attrNameLst>
                                          <p:attrName>style.visibility</p:attrName>
                                        </p:attrNameLst>
                                      </p:cBhvr>
                                      <p:to>
                                        <p:strVal val="visible"/>
                                      </p:to>
                                    </p:set>
                                    <p:animEffect transition="in" filter="dissolve">
                                      <p:cBhvr>
                                        <p:cTn id="42" dur="500"/>
                                        <p:tgtEl>
                                          <p:spTgt spid="76"/>
                                        </p:tgtEl>
                                      </p:cBhvr>
                                    </p:animEffect>
                                  </p:childTnLst>
                                </p:cTn>
                              </p:par>
                              <p:par>
                                <p:cTn id="43" presetID="9" presetClass="entr" presetSubtype="0" fill="hold" grpId="0" nodeType="withEffect">
                                  <p:stCondLst>
                                    <p:cond delay="500"/>
                                  </p:stCondLst>
                                  <p:childTnLst>
                                    <p:set>
                                      <p:cBhvr>
                                        <p:cTn id="44" dur="1" fill="hold">
                                          <p:stCondLst>
                                            <p:cond delay="0"/>
                                          </p:stCondLst>
                                        </p:cTn>
                                        <p:tgtEl>
                                          <p:spTgt spid="89">
                                            <p:bg/>
                                          </p:spTgt>
                                        </p:tgtEl>
                                        <p:attrNameLst>
                                          <p:attrName>style.visibility</p:attrName>
                                        </p:attrNameLst>
                                      </p:cBhvr>
                                      <p:to>
                                        <p:strVal val="visible"/>
                                      </p:to>
                                    </p:set>
                                    <p:animEffect transition="in" filter="dissolve">
                                      <p:cBhvr>
                                        <p:cTn id="45" dur="500"/>
                                        <p:tgtEl>
                                          <p:spTgt spid="89">
                                            <p:bg/>
                                          </p:spTgt>
                                        </p:tgtEl>
                                      </p:cBhvr>
                                    </p:animEffect>
                                  </p:childTnLst>
                                </p:cTn>
                              </p:par>
                              <p:par>
                                <p:cTn id="46" presetID="9" presetClass="entr" presetSubtype="0" fill="hold" grpId="0" nodeType="withEffect">
                                  <p:stCondLst>
                                    <p:cond delay="500"/>
                                  </p:stCondLst>
                                  <p:childTnLst>
                                    <p:set>
                                      <p:cBhvr>
                                        <p:cTn id="47" dur="1" fill="hold">
                                          <p:stCondLst>
                                            <p:cond delay="0"/>
                                          </p:stCondLst>
                                        </p:cTn>
                                        <p:tgtEl>
                                          <p:spTgt spid="89">
                                            <p:txEl>
                                              <p:pRg st="0" end="0"/>
                                            </p:txEl>
                                          </p:spTgt>
                                        </p:tgtEl>
                                        <p:attrNameLst>
                                          <p:attrName>style.visibility</p:attrName>
                                        </p:attrNameLst>
                                      </p:cBhvr>
                                      <p:to>
                                        <p:strVal val="visible"/>
                                      </p:to>
                                    </p:set>
                                    <p:animEffect transition="in" filter="dissolve">
                                      <p:cBhvr>
                                        <p:cTn id="48" dur="500"/>
                                        <p:tgtEl>
                                          <p:spTgt spid="8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dissolve">
                                      <p:cBhvr>
                                        <p:cTn id="53" dur="500"/>
                                        <p:tgtEl>
                                          <p:spTgt spid="7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dissolve">
                                      <p:cBhvr>
                                        <p:cTn id="56" dur="500"/>
                                        <p:tgtEl>
                                          <p:spTgt spid="71"/>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89">
                                            <p:txEl>
                                              <p:pRg st="0" end="0"/>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9">
                                            <p:bg/>
                                          </p:spTgt>
                                        </p:tgtEl>
                                        <p:attrNameLst>
                                          <p:attrName>style.visibility</p:attrName>
                                        </p:attrNameLst>
                                      </p:cBhvr>
                                      <p:to>
                                        <p:strVal val="hidden"/>
                                      </p:to>
                                    </p:set>
                                  </p:childTnLst>
                                </p:cTn>
                              </p:par>
                              <p:par>
                                <p:cTn id="61" presetID="9"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dissolve">
                                      <p:cBhvr>
                                        <p:cTn id="63" dur="500"/>
                                        <p:tgtEl>
                                          <p:spTgt spid="7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dissolve">
                                      <p:cBhvr>
                                        <p:cTn id="66" dur="500"/>
                                        <p:tgtEl>
                                          <p:spTgt spid="7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dissolve">
                                      <p:cBhvr>
                                        <p:cTn id="6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5" grpId="0" animBg="1"/>
      <p:bldP spid="37" grpId="0" animBg="1"/>
      <p:bldP spid="42" grpId="0"/>
      <p:bldP spid="69" grpId="0" animBg="1"/>
      <p:bldP spid="70" grpId="0"/>
      <p:bldP spid="71" grpId="0" animBg="1"/>
      <p:bldP spid="72" grpId="0"/>
      <p:bldP spid="73" grpId="0" animBg="1"/>
      <p:bldP spid="74" grpId="0"/>
      <p:bldP spid="75" grpId="0" animBg="1"/>
      <p:bldP spid="76" grpId="0"/>
      <p:bldP spid="89" grpId="0" build="allAtOnce" animBg="1"/>
      <p:bldP spid="89" grpId="1" build="allAtOnce"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23792" y="269776"/>
            <a:ext cx="6444208" cy="1143000"/>
          </a:xfrm>
        </p:spPr>
        <p:txBody>
          <a:bodyPr/>
          <a:lstStyle/>
          <a:p>
            <a:pPr algn="ctr"/>
            <a:r>
              <a:rPr lang="en-US" dirty="0">
                <a:solidFill>
                  <a:srgbClr val="C00000"/>
                </a:solidFill>
                <a:ea typeface="Batang" pitchFamily="18" charset="-127"/>
              </a:rPr>
              <a:t>Distributed </a:t>
            </a:r>
            <a:r>
              <a:rPr lang="en-US" dirty="0" err="1">
                <a:solidFill>
                  <a:srgbClr val="C00000"/>
                </a:solidFill>
                <a:ea typeface="Batang" pitchFamily="18" charset="-127"/>
              </a:rPr>
              <a:t>SeTraStream</a:t>
            </a:r>
            <a:r>
              <a:rPr lang="en-US" dirty="0">
                <a:solidFill>
                  <a:srgbClr val="C00000"/>
                </a:solidFill>
                <a:ea typeface="Batang" pitchFamily="18" charset="-127"/>
              </a:rPr>
              <a:t> – Segmentation Rationale</a:t>
            </a:r>
            <a:endParaRPr lang="el-GR" i="1" dirty="0">
              <a:solidFill>
                <a:srgbClr val="C00000"/>
              </a:solidFill>
              <a:latin typeface="Times New Roman" pitchFamily="18" charset="0"/>
              <a:ea typeface="Batang" pitchFamily="18" charset="-127"/>
            </a:endParaRPr>
          </a:p>
        </p:txBody>
      </p:sp>
      <p:sp>
        <p:nvSpPr>
          <p:cNvPr id="5124" name="Slide Number Placeholder 3"/>
          <p:cNvSpPr>
            <a:spLocks noGrp="1"/>
          </p:cNvSpPr>
          <p:nvPr>
            <p:ph type="sldNum" sz="quarter" idx="11"/>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fontAlgn="base">
              <a:spcBef>
                <a:spcPct val="0"/>
              </a:spcBef>
              <a:spcAft>
                <a:spcPct val="0"/>
              </a:spcAft>
              <a:defRPr sz="1600" kern="1200">
                <a:solidFill>
                  <a:schemeClr val="tx1"/>
                </a:solidFill>
                <a:latin typeface="Garamond"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EB169A7-B0D8-4B87-80B3-1B18BABE2217}" type="slidenum">
              <a:rPr lang="el-GR" smtClean="0"/>
              <a:pPr>
                <a:defRPr/>
              </a:pPr>
              <a:t>15</a:t>
            </a:fld>
            <a:endParaRPr lang="el-GR">
              <a:solidFill>
                <a:schemeClr val="tx1"/>
              </a:solidFill>
            </a:endParaRPr>
          </a:p>
        </p:txBody>
      </p:sp>
      <p:sp>
        <p:nvSpPr>
          <p:cNvPr id="6" name="Rectangle 5"/>
          <p:cNvSpPr/>
          <p:nvPr/>
        </p:nvSpPr>
        <p:spPr>
          <a:xfrm>
            <a:off x="386375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22379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58383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94387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530391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5663952" y="2081390"/>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ight Brace 11"/>
          <p:cNvSpPr/>
          <p:nvPr/>
        </p:nvSpPr>
        <p:spPr>
          <a:xfrm rot="16200000">
            <a:off x="3971764" y="-42846"/>
            <a:ext cx="504056" cy="3600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l-GR"/>
          </a:p>
        </p:txBody>
      </p:sp>
      <p:sp>
        <p:nvSpPr>
          <p:cNvPr id="19" name="TextBox 18"/>
          <p:cNvSpPr txBox="1"/>
          <p:nvPr/>
        </p:nvSpPr>
        <p:spPr>
          <a:xfrm>
            <a:off x="4007769" y="2459240"/>
            <a:ext cx="461665" cy="369332"/>
          </a:xfrm>
          <a:prstGeom prst="rect">
            <a:avLst/>
          </a:prstGeom>
          <a:noFill/>
        </p:spPr>
        <p:txBody>
          <a:bodyPr vert="vert" wrap="square" rtlCol="0">
            <a:spAutoFit/>
          </a:bodyPr>
          <a:lstStyle/>
          <a:p>
            <a:pPr algn="ctr"/>
            <a:r>
              <a:rPr lang="en-US"/>
              <a:t>…</a:t>
            </a:r>
            <a:endParaRPr lang="el-GR"/>
          </a:p>
        </p:txBody>
      </p:sp>
      <p:sp>
        <p:nvSpPr>
          <p:cNvPr id="20" name="Rectangle 19"/>
          <p:cNvSpPr/>
          <p:nvPr/>
        </p:nvSpPr>
        <p:spPr>
          <a:xfrm>
            <a:off x="386375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422379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458383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494387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530391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5663952" y="4907512"/>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26"/>
          <p:cNvSpPr/>
          <p:nvPr/>
        </p:nvSpPr>
        <p:spPr>
          <a:xfrm>
            <a:off x="4079776" y="1217294"/>
            <a:ext cx="296876" cy="369332"/>
          </a:xfrm>
          <a:prstGeom prst="rect">
            <a:avLst/>
          </a:prstGeom>
        </p:spPr>
        <p:txBody>
          <a:bodyPr wrap="none">
            <a:spAutoFit/>
          </a:bodyPr>
          <a:lstStyle/>
          <a:p>
            <a:pPr lvl="0" algn="ctr"/>
            <a:r>
              <a:rPr lang="en-US">
                <a:solidFill>
                  <a:prstClr val="black"/>
                </a:solidFill>
              </a:rPr>
              <a:t>T</a:t>
            </a:r>
            <a:endParaRPr lang="el-GR">
              <a:solidFill>
                <a:prstClr val="black"/>
              </a:solidFill>
            </a:endParaRPr>
          </a:p>
        </p:txBody>
      </p:sp>
      <p:sp>
        <p:nvSpPr>
          <p:cNvPr id="28" name="Rectangle 27"/>
          <p:cNvSpPr/>
          <p:nvPr/>
        </p:nvSpPr>
        <p:spPr>
          <a:xfrm>
            <a:off x="8184232" y="2819280"/>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O</a:t>
            </a:r>
            <a:r>
              <a:rPr lang="en-US" sz="1600" baseline="-25000">
                <a:solidFill>
                  <a:schemeClr val="tx1"/>
                </a:solidFill>
              </a:rPr>
              <a:t>8</a:t>
            </a:r>
            <a:endParaRPr lang="el-GR" sz="1600" baseline="-25000">
              <a:solidFill>
                <a:schemeClr val="tx1"/>
              </a:solidFill>
            </a:endParaRPr>
          </a:p>
        </p:txBody>
      </p:sp>
      <p:sp>
        <p:nvSpPr>
          <p:cNvPr id="29" name="TextBox 28"/>
          <p:cNvSpPr txBox="1"/>
          <p:nvPr/>
        </p:nvSpPr>
        <p:spPr>
          <a:xfrm>
            <a:off x="4007769" y="4547472"/>
            <a:ext cx="461665" cy="369332"/>
          </a:xfrm>
          <a:prstGeom prst="rect">
            <a:avLst/>
          </a:prstGeom>
          <a:noFill/>
        </p:spPr>
        <p:txBody>
          <a:bodyPr vert="vert" wrap="square" rtlCol="0">
            <a:spAutoFit/>
          </a:bodyPr>
          <a:lstStyle/>
          <a:p>
            <a:pPr algn="ctr"/>
            <a:r>
              <a:rPr lang="en-US"/>
              <a:t>…</a:t>
            </a:r>
            <a:endParaRPr lang="el-GR"/>
          </a:p>
        </p:txBody>
      </p:sp>
      <p:sp>
        <p:nvSpPr>
          <p:cNvPr id="30" name="Rectangle 29"/>
          <p:cNvSpPr/>
          <p:nvPr/>
        </p:nvSpPr>
        <p:spPr>
          <a:xfrm>
            <a:off x="386375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422379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458383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494387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530391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5663952" y="3179320"/>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O</a:t>
            </a:r>
            <a:r>
              <a:rPr lang="en-US" sz="1600" baseline="-25000" err="1">
                <a:solidFill>
                  <a:schemeClr val="tx1"/>
                </a:solidFill>
              </a:rPr>
              <a:t>i</a:t>
            </a:r>
            <a:endParaRPr lang="el-GR" sz="1600" baseline="-25000">
              <a:solidFill>
                <a:schemeClr val="tx1"/>
              </a:solidFill>
            </a:endParaRPr>
          </a:p>
        </p:txBody>
      </p:sp>
      <p:sp>
        <p:nvSpPr>
          <p:cNvPr id="38" name="TextBox 37"/>
          <p:cNvSpPr txBox="1"/>
          <p:nvPr/>
        </p:nvSpPr>
        <p:spPr>
          <a:xfrm>
            <a:off x="7752185" y="2801470"/>
            <a:ext cx="461665" cy="369332"/>
          </a:xfrm>
          <a:prstGeom prst="rect">
            <a:avLst/>
          </a:prstGeom>
          <a:noFill/>
        </p:spPr>
        <p:txBody>
          <a:bodyPr vert="horz" wrap="square" rtlCol="0">
            <a:spAutoFit/>
          </a:bodyPr>
          <a:lstStyle/>
          <a:p>
            <a:pPr algn="ctr"/>
            <a:r>
              <a:rPr lang="en-US"/>
              <a:t>…</a:t>
            </a:r>
            <a:endParaRPr lang="el-GR"/>
          </a:p>
        </p:txBody>
      </p:sp>
      <p:cxnSp>
        <p:nvCxnSpPr>
          <p:cNvPr id="41" name="Straight Connector 40"/>
          <p:cNvCxnSpPr/>
          <p:nvPr/>
        </p:nvCxnSpPr>
        <p:spPr>
          <a:xfrm rot="5400000">
            <a:off x="4835860" y="3647372"/>
            <a:ext cx="165618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67808" y="2585446"/>
            <a:ext cx="2304256" cy="369332"/>
          </a:xfrm>
          <a:prstGeom prst="rect">
            <a:avLst/>
          </a:prstGeom>
          <a:noFill/>
        </p:spPr>
        <p:txBody>
          <a:bodyPr vert="horz" wrap="square" rtlCol="0">
            <a:spAutoFit/>
          </a:bodyPr>
          <a:lstStyle/>
          <a:p>
            <a:pPr algn="ctr"/>
            <a:r>
              <a:rPr lang="en-US"/>
              <a:t>Candidate Div Point</a:t>
            </a:r>
            <a:endParaRPr lang="el-GR"/>
          </a:p>
        </p:txBody>
      </p:sp>
      <p:cxnSp>
        <p:nvCxnSpPr>
          <p:cNvPr id="43" name="Straight Connector 42"/>
          <p:cNvCxnSpPr/>
          <p:nvPr/>
        </p:nvCxnSpPr>
        <p:spPr>
          <a:xfrm rot="5400000">
            <a:off x="3467708" y="3719380"/>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8363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ectangle 45"/>
          <p:cNvSpPr/>
          <p:nvPr/>
        </p:nvSpPr>
        <p:spPr>
          <a:xfrm>
            <a:off x="314367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Rectangle 46"/>
          <p:cNvSpPr/>
          <p:nvPr/>
        </p:nvSpPr>
        <p:spPr>
          <a:xfrm>
            <a:off x="350371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2423592" y="208139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Rectangle 54"/>
          <p:cNvSpPr/>
          <p:nvPr/>
        </p:nvSpPr>
        <p:spPr>
          <a:xfrm>
            <a:off x="278363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Rectangle 55"/>
          <p:cNvSpPr/>
          <p:nvPr/>
        </p:nvSpPr>
        <p:spPr>
          <a:xfrm>
            <a:off x="314367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Rectangle 56"/>
          <p:cNvSpPr/>
          <p:nvPr/>
        </p:nvSpPr>
        <p:spPr>
          <a:xfrm>
            <a:off x="350371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Rectangle 57"/>
          <p:cNvSpPr/>
          <p:nvPr/>
        </p:nvSpPr>
        <p:spPr>
          <a:xfrm>
            <a:off x="2423592" y="317932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p:cNvSpPr/>
          <p:nvPr/>
        </p:nvSpPr>
        <p:spPr>
          <a:xfrm>
            <a:off x="278363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314367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Rectangle 60"/>
          <p:cNvSpPr/>
          <p:nvPr/>
        </p:nvSpPr>
        <p:spPr>
          <a:xfrm>
            <a:off x="350371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2423592" y="490751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Connector 62"/>
          <p:cNvCxnSpPr/>
          <p:nvPr/>
        </p:nvCxnSpPr>
        <p:spPr>
          <a:xfrm rot="5400000">
            <a:off x="2387588" y="3719380"/>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Down Arrow 64"/>
          <p:cNvSpPr/>
          <p:nvPr/>
        </p:nvSpPr>
        <p:spPr>
          <a:xfrm>
            <a:off x="2639616" y="3539360"/>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TextBox 65"/>
          <p:cNvSpPr txBox="1"/>
          <p:nvPr/>
        </p:nvSpPr>
        <p:spPr>
          <a:xfrm>
            <a:off x="2279576" y="3827392"/>
            <a:ext cx="1008112" cy="369332"/>
          </a:xfrm>
          <a:prstGeom prst="rect">
            <a:avLst/>
          </a:prstGeom>
          <a:noFill/>
        </p:spPr>
        <p:txBody>
          <a:bodyPr wrap="square" rtlCol="0">
            <a:spAutoFit/>
          </a:bodyPr>
          <a:lstStyle/>
          <a:p>
            <a:pPr algn="ctr"/>
            <a:r>
              <a:rPr lang="en-US" b="1" dirty="0"/>
              <a:t>SDE</a:t>
            </a:r>
            <a:r>
              <a:rPr lang="en-US" b="1" baseline="-25000" dirty="0"/>
              <a:t>1</a:t>
            </a:r>
            <a:endParaRPr lang="el-GR" b="1" baseline="-25000" dirty="0"/>
          </a:p>
        </p:txBody>
      </p:sp>
      <p:sp>
        <p:nvSpPr>
          <p:cNvPr id="67" name="Down Arrow 66"/>
          <p:cNvSpPr/>
          <p:nvPr/>
        </p:nvSpPr>
        <p:spPr>
          <a:xfrm>
            <a:off x="3575720" y="3539360"/>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TextBox 67"/>
          <p:cNvSpPr txBox="1"/>
          <p:nvPr/>
        </p:nvSpPr>
        <p:spPr>
          <a:xfrm>
            <a:off x="3359696" y="3827392"/>
            <a:ext cx="720080" cy="369332"/>
          </a:xfrm>
          <a:prstGeom prst="rect">
            <a:avLst/>
          </a:prstGeom>
          <a:noFill/>
        </p:spPr>
        <p:txBody>
          <a:bodyPr wrap="square" rtlCol="0">
            <a:spAutoFit/>
          </a:bodyPr>
          <a:lstStyle/>
          <a:p>
            <a:pPr algn="ctr"/>
            <a:r>
              <a:rPr lang="en-US" b="1" dirty="0"/>
              <a:t>SDE</a:t>
            </a:r>
            <a:r>
              <a:rPr lang="en-US" b="1" baseline="-25000" dirty="0"/>
              <a:t>2</a:t>
            </a:r>
            <a:endParaRPr lang="el-GR" b="1" baseline="-25000" dirty="0"/>
          </a:p>
        </p:txBody>
      </p:sp>
      <p:sp>
        <p:nvSpPr>
          <p:cNvPr id="69" name="Left Brace 68"/>
          <p:cNvSpPr/>
          <p:nvPr/>
        </p:nvSpPr>
        <p:spPr>
          <a:xfrm rot="16200000">
            <a:off x="5375920" y="3467352"/>
            <a:ext cx="216024" cy="3600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0" name="TextBox 69"/>
          <p:cNvSpPr txBox="1"/>
          <p:nvPr/>
        </p:nvSpPr>
        <p:spPr>
          <a:xfrm>
            <a:off x="5159896" y="3665566"/>
            <a:ext cx="576064" cy="369332"/>
          </a:xfrm>
          <a:prstGeom prst="rect">
            <a:avLst/>
          </a:prstGeom>
          <a:noFill/>
        </p:spPr>
        <p:txBody>
          <a:bodyPr wrap="square" rtlCol="0">
            <a:spAutoFit/>
          </a:bodyPr>
          <a:lstStyle/>
          <a:p>
            <a:pPr algn="ctr"/>
            <a:r>
              <a:rPr lang="en-US"/>
              <a:t>W</a:t>
            </a:r>
            <a:r>
              <a:rPr lang="en-US" baseline="-25000"/>
              <a:t>1</a:t>
            </a:r>
            <a:r>
              <a:rPr lang="en-US" baseline="-25000">
                <a:latin typeface="Brush Script MT" pitchFamily="66" charset="0"/>
              </a:rPr>
              <a:t>l</a:t>
            </a:r>
            <a:endParaRPr lang="el-GR" baseline="-25000"/>
          </a:p>
        </p:txBody>
      </p:sp>
      <p:sp>
        <p:nvSpPr>
          <p:cNvPr id="75" name="Left Brace 74"/>
          <p:cNvSpPr/>
          <p:nvPr/>
        </p:nvSpPr>
        <p:spPr>
          <a:xfrm rot="16200000">
            <a:off x="5780869" y="3422443"/>
            <a:ext cx="198214" cy="4320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6" name="TextBox 75"/>
          <p:cNvSpPr txBox="1"/>
          <p:nvPr/>
        </p:nvSpPr>
        <p:spPr>
          <a:xfrm>
            <a:off x="5591944" y="3683376"/>
            <a:ext cx="504056" cy="369332"/>
          </a:xfrm>
          <a:prstGeom prst="rect">
            <a:avLst/>
          </a:prstGeom>
          <a:noFill/>
        </p:spPr>
        <p:txBody>
          <a:bodyPr wrap="square" rtlCol="0">
            <a:spAutoFit/>
          </a:bodyPr>
          <a:lstStyle/>
          <a:p>
            <a:pPr algn="ctr"/>
            <a:r>
              <a:rPr lang="en-US" err="1"/>
              <a:t>W</a:t>
            </a:r>
            <a:r>
              <a:rPr lang="en-US" baseline="-25000" err="1"/>
              <a:t>r</a:t>
            </a:r>
            <a:endParaRPr lang="el-GR" baseline="-25000"/>
          </a:p>
        </p:txBody>
      </p:sp>
      <p:sp>
        <p:nvSpPr>
          <p:cNvPr id="77" name="Rectangle 76"/>
          <p:cNvSpPr/>
          <p:nvPr/>
        </p:nvSpPr>
        <p:spPr>
          <a:xfrm>
            <a:off x="7320136" y="2819280"/>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O</a:t>
            </a:r>
            <a:r>
              <a:rPr lang="en-US" sz="1600" baseline="-25000">
                <a:solidFill>
                  <a:schemeClr val="tx1"/>
                </a:solidFill>
              </a:rPr>
              <a:t>5</a:t>
            </a:r>
            <a:endParaRPr lang="el-GR" sz="1600" baseline="-25000">
              <a:solidFill>
                <a:schemeClr val="tx1"/>
              </a:solidFill>
            </a:endParaRPr>
          </a:p>
        </p:txBody>
      </p:sp>
      <p:sp>
        <p:nvSpPr>
          <p:cNvPr id="64" name="Cloud Callout 63"/>
          <p:cNvSpPr/>
          <p:nvPr/>
        </p:nvSpPr>
        <p:spPr>
          <a:xfrm>
            <a:off x="6096000" y="3809582"/>
            <a:ext cx="2376264" cy="1008112"/>
          </a:xfrm>
          <a:prstGeom prst="cloudCallout">
            <a:avLst>
              <a:gd name="adj1" fmla="val -56239"/>
              <a:gd name="adj2" fmla="val -630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Dissimilar features? </a:t>
            </a:r>
            <a:endParaRPr lang="el-GR" b="1" dirty="0">
              <a:solidFill>
                <a:srgbClr val="00B050"/>
              </a:solidFill>
            </a:endParaRPr>
          </a:p>
        </p:txBody>
      </p:sp>
      <p:sp>
        <p:nvSpPr>
          <p:cNvPr id="82" name="Rectangle 81"/>
          <p:cNvSpPr/>
          <p:nvPr/>
        </p:nvSpPr>
        <p:spPr>
          <a:xfrm>
            <a:off x="8472264" y="4025606"/>
            <a:ext cx="1440160" cy="369332"/>
          </a:xfrm>
          <a:prstGeom prst="rect">
            <a:avLst/>
          </a:prstGeom>
        </p:spPr>
        <p:txBody>
          <a:bodyPr wrap="square">
            <a:spAutoFit/>
          </a:bodyPr>
          <a:lstStyle/>
          <a:p>
            <a:r>
              <a:rPr lang="en-US" b="1"/>
              <a:t>If</a:t>
            </a:r>
            <a:r>
              <a:rPr lang="en-US" b="1">
                <a:solidFill>
                  <a:srgbClr val="00B050"/>
                </a:solidFill>
              </a:rPr>
              <a:t> YES</a:t>
            </a:r>
            <a:endParaRPr lang="el-GR"/>
          </a:p>
        </p:txBody>
      </p:sp>
      <p:sp>
        <p:nvSpPr>
          <p:cNvPr id="83" name="Right Arrow 82"/>
          <p:cNvSpPr/>
          <p:nvPr/>
        </p:nvSpPr>
        <p:spPr>
          <a:xfrm>
            <a:off x="8472264" y="4241630"/>
            <a:ext cx="1008112"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σ</a:t>
            </a:r>
            <a:r>
              <a:rPr lang="en-US">
                <a:solidFill>
                  <a:schemeClr val="tx1"/>
                </a:solidFill>
              </a:rPr>
              <a:t> </a:t>
            </a:r>
            <a:r>
              <a:rPr lang="en-US" err="1">
                <a:solidFill>
                  <a:schemeClr val="tx1"/>
                </a:solidFill>
              </a:rPr>
              <a:t>thres</a:t>
            </a:r>
            <a:endParaRPr lang="el-GR">
              <a:solidFill>
                <a:schemeClr val="tx1"/>
              </a:solidFill>
            </a:endParaRPr>
          </a:p>
        </p:txBody>
      </p:sp>
      <p:sp>
        <p:nvSpPr>
          <p:cNvPr id="2" name="TextBox 1">
            <a:extLst>
              <a:ext uri="{FF2B5EF4-FFF2-40B4-BE49-F238E27FC236}">
                <a16:creationId xmlns:a16="http://schemas.microsoft.com/office/drawing/2014/main" id="{8039F646-25C2-5C07-E6C7-05818746B792}"/>
              </a:ext>
            </a:extLst>
          </p:cNvPr>
          <p:cNvSpPr txBox="1"/>
          <p:nvPr/>
        </p:nvSpPr>
        <p:spPr>
          <a:xfrm>
            <a:off x="7609448" y="2123729"/>
            <a:ext cx="3393832" cy="338554"/>
          </a:xfrm>
          <a:prstGeom prst="rect">
            <a:avLst/>
          </a:prstGeom>
          <a:noFill/>
        </p:spPr>
        <p:txBody>
          <a:bodyPr vert="horz" wrap="square" rtlCol="0">
            <a:spAutoFit/>
          </a:bodyPr>
          <a:lstStyle/>
          <a:p>
            <a:pPr algn="ctr"/>
            <a:r>
              <a:rPr lang="en-US" sz="1600" dirty="0"/>
              <a:t>Incoming micro-batches per Robot ID</a:t>
            </a:r>
          </a:p>
        </p:txBody>
      </p:sp>
      <p:pic>
        <p:nvPicPr>
          <p:cNvPr id="3" name="Picture 2" descr="Picture 2.png">
            <a:extLst>
              <a:ext uri="{FF2B5EF4-FFF2-40B4-BE49-F238E27FC236}">
                <a16:creationId xmlns:a16="http://schemas.microsoft.com/office/drawing/2014/main" id="{B8315B2A-21DE-4C14-C89A-C7662FF009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968" y="5561856"/>
            <a:ext cx="4396792" cy="771546"/>
          </a:xfrm>
          <a:prstGeom prst="rect">
            <a:avLst/>
          </a:prstGeom>
        </p:spPr>
      </p:pic>
      <mc:AlternateContent xmlns:mc="http://schemas.openxmlformats.org/markup-compatibility/2006" xmlns:a14="http://schemas.microsoft.com/office/drawing/2010/main">
        <mc:Choice Requires="a14">
          <p:sp>
            <p:nvSpPr>
              <p:cNvPr id="4" name="Rectangle 49">
                <a:extLst>
                  <a:ext uri="{FF2B5EF4-FFF2-40B4-BE49-F238E27FC236}">
                    <a16:creationId xmlns:a16="http://schemas.microsoft.com/office/drawing/2014/main" id="{C02BE021-E682-56AD-E41C-2BC0CC45CCB2}"/>
                  </a:ext>
                </a:extLst>
              </p:cNvPr>
              <p:cNvSpPr>
                <a:spLocks noChangeArrowheads="1"/>
              </p:cNvSpPr>
              <p:nvPr/>
            </p:nvSpPr>
            <p:spPr bwMode="auto">
              <a:xfrm>
                <a:off x="2063552" y="5489849"/>
                <a:ext cx="32766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p>
                <a:r>
                  <a:rPr lang="en-US" i="1" dirty="0">
                    <a:solidFill>
                      <a:srgbClr val="008000"/>
                    </a:solidFill>
                  </a:rPr>
                  <a:t>Similarity Metric</a:t>
                </a:r>
              </a:p>
              <a:p>
                <a:r>
                  <a:rPr lang="en-US" i="1" dirty="0">
                    <a:solidFill>
                      <a:srgbClr val="008000"/>
                    </a:solidFill>
                  </a:rPr>
                  <a:t>RV-coefficient (W</a:t>
                </a:r>
                <a14:m>
                  <m:oMath xmlns:m="http://schemas.openxmlformats.org/officeDocument/2006/math">
                    <m:r>
                      <a:rPr lang="en-US" i="1" smtClean="0">
                        <a:solidFill>
                          <a:srgbClr val="008000"/>
                        </a:solidFill>
                        <a:latin typeface="Cambria Math" panose="02040503050406030204" pitchFamily="18" charset="0"/>
                        <a:ea typeface="Cambria Math" panose="02040503050406030204" pitchFamily="18" charset="0"/>
                      </a:rPr>
                      <m:t>ℓ</m:t>
                    </m:r>
                  </m:oMath>
                </a14:m>
                <a:r>
                  <a:rPr lang="en-US" i="1" dirty="0">
                    <a:solidFill>
                      <a:srgbClr val="008000"/>
                    </a:solidFill>
                  </a:rPr>
                  <a:t>, </a:t>
                </a:r>
                <a:r>
                  <a:rPr lang="en-US" i="1" dirty="0" err="1">
                    <a:solidFill>
                      <a:srgbClr val="008000"/>
                    </a:solidFill>
                  </a:rPr>
                  <a:t>Wr</a:t>
                </a:r>
                <a:r>
                  <a:rPr lang="en-US" i="1" dirty="0">
                    <a:solidFill>
                      <a:srgbClr val="008000"/>
                    </a:solidFill>
                  </a:rPr>
                  <a:t>)</a:t>
                </a:r>
              </a:p>
            </p:txBody>
          </p:sp>
        </mc:Choice>
        <mc:Fallback xmlns="">
          <p:sp>
            <p:nvSpPr>
              <p:cNvPr id="4" name="Rectangle 49">
                <a:extLst>
                  <a:ext uri="{FF2B5EF4-FFF2-40B4-BE49-F238E27FC236}">
                    <a16:creationId xmlns:a16="http://schemas.microsoft.com/office/drawing/2014/main" id="{C02BE021-E682-56AD-E41C-2BC0CC45CCB2}"/>
                  </a:ext>
                </a:extLst>
              </p:cNvPr>
              <p:cNvSpPr>
                <a:spLocks noRot="1" noChangeAspect="1" noMove="1" noResize="1" noEditPoints="1" noAdjustHandles="1" noChangeArrowheads="1" noChangeShapeType="1" noTextEdit="1"/>
              </p:cNvSpPr>
              <p:nvPr/>
            </p:nvSpPr>
            <p:spPr bwMode="auto">
              <a:xfrm>
                <a:off x="2063552" y="5489849"/>
                <a:ext cx="3276600" cy="646331"/>
              </a:xfrm>
              <a:prstGeom prst="rect">
                <a:avLst/>
              </a:prstGeom>
              <a:blipFill>
                <a:blip r:embed="rId5"/>
                <a:stretch>
                  <a:fillRect l="-1676" t="-5660"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42829B0F-BAEA-D430-3009-ADE442E928B5}"/>
              </a:ext>
            </a:extLst>
          </p:cNvPr>
          <p:cNvSpPr txBox="1"/>
          <p:nvPr/>
        </p:nvSpPr>
        <p:spPr>
          <a:xfrm>
            <a:off x="1413027" y="4907512"/>
            <a:ext cx="1048828" cy="369332"/>
          </a:xfrm>
          <a:prstGeom prst="rect">
            <a:avLst/>
          </a:prstGeom>
          <a:noFill/>
        </p:spPr>
        <p:txBody>
          <a:bodyPr wrap="square" rtlCol="0">
            <a:spAutoFit/>
          </a:bodyPr>
          <a:lstStyle/>
          <a:p>
            <a:r>
              <a:rPr lang="en-US" dirty="0"/>
              <a:t>Robot O</a:t>
            </a:r>
            <a:r>
              <a:rPr lang="en-US" baseline="-25000" dirty="0"/>
              <a:t>F</a:t>
            </a:r>
            <a:endParaRPr lang="el-GR" baseline="-25000" dirty="0"/>
          </a:p>
        </p:txBody>
      </p:sp>
      <p:sp>
        <p:nvSpPr>
          <p:cNvPr id="13" name="TextBox 12">
            <a:extLst>
              <a:ext uri="{FF2B5EF4-FFF2-40B4-BE49-F238E27FC236}">
                <a16:creationId xmlns:a16="http://schemas.microsoft.com/office/drawing/2014/main" id="{60373AB0-15FC-CE1E-75FF-5557A6BD2404}"/>
              </a:ext>
            </a:extLst>
          </p:cNvPr>
          <p:cNvSpPr txBox="1"/>
          <p:nvPr/>
        </p:nvSpPr>
        <p:spPr>
          <a:xfrm>
            <a:off x="1413027" y="3179320"/>
            <a:ext cx="1048828" cy="369332"/>
          </a:xfrm>
          <a:prstGeom prst="rect">
            <a:avLst/>
          </a:prstGeom>
          <a:noFill/>
        </p:spPr>
        <p:txBody>
          <a:bodyPr wrap="square" rtlCol="0">
            <a:spAutoFit/>
          </a:bodyPr>
          <a:lstStyle/>
          <a:p>
            <a:r>
              <a:rPr lang="en-US" dirty="0"/>
              <a:t>Robot O</a:t>
            </a:r>
            <a:r>
              <a:rPr lang="en-US" baseline="-25000" dirty="0"/>
              <a:t>i</a:t>
            </a:r>
            <a:endParaRPr lang="el-GR" baseline="-25000" dirty="0"/>
          </a:p>
        </p:txBody>
      </p:sp>
      <p:sp>
        <p:nvSpPr>
          <p:cNvPr id="14" name="TextBox 13">
            <a:extLst>
              <a:ext uri="{FF2B5EF4-FFF2-40B4-BE49-F238E27FC236}">
                <a16:creationId xmlns:a16="http://schemas.microsoft.com/office/drawing/2014/main" id="{A654E7C3-1B46-6841-0D84-4D232E4672D3}"/>
              </a:ext>
            </a:extLst>
          </p:cNvPr>
          <p:cNvSpPr txBox="1"/>
          <p:nvPr/>
        </p:nvSpPr>
        <p:spPr>
          <a:xfrm>
            <a:off x="1413028" y="2180110"/>
            <a:ext cx="1048827" cy="369332"/>
          </a:xfrm>
          <a:prstGeom prst="rect">
            <a:avLst/>
          </a:prstGeom>
          <a:noFill/>
        </p:spPr>
        <p:txBody>
          <a:bodyPr wrap="square" rtlCol="0">
            <a:spAutoFit/>
          </a:bodyPr>
          <a:lstStyle/>
          <a:p>
            <a:r>
              <a:rPr lang="en-US" dirty="0"/>
              <a:t>Robot O</a:t>
            </a:r>
            <a:r>
              <a:rPr lang="en-US" baseline="-25000" dirty="0"/>
              <a:t>1</a:t>
            </a:r>
            <a:endParaRPr lang="el-GR" baseline="-250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079775" y="332656"/>
            <a:ext cx="6142137" cy="1143000"/>
          </a:xfrm>
        </p:spPr>
        <p:txBody>
          <a:bodyPr/>
          <a:lstStyle/>
          <a:p>
            <a:pPr algn="ctr"/>
            <a:r>
              <a:rPr lang="en-US" dirty="0">
                <a:solidFill>
                  <a:srgbClr val="C00000"/>
                </a:solidFill>
                <a:ea typeface="Batang" pitchFamily="18" charset="-127"/>
              </a:rPr>
              <a:t>Distributed </a:t>
            </a:r>
            <a:r>
              <a:rPr lang="en-US" dirty="0" err="1">
                <a:solidFill>
                  <a:srgbClr val="C00000"/>
                </a:solidFill>
                <a:ea typeface="Batang" pitchFamily="18" charset="-127"/>
              </a:rPr>
              <a:t>SeTraStream</a:t>
            </a:r>
            <a:r>
              <a:rPr lang="en-US" dirty="0">
                <a:solidFill>
                  <a:srgbClr val="C00000"/>
                </a:solidFill>
                <a:ea typeface="Batang" pitchFamily="18" charset="-127"/>
              </a:rPr>
              <a:t> – Tagging SDEs</a:t>
            </a:r>
            <a:endParaRPr lang="el-GR" i="1" dirty="0">
              <a:solidFill>
                <a:srgbClr val="C00000"/>
              </a:solidFill>
              <a:latin typeface="Times New Roman" pitchFamily="18" charset="0"/>
              <a:ea typeface="Batang" pitchFamily="18" charset="-127"/>
            </a:endParaRPr>
          </a:p>
        </p:txBody>
      </p:sp>
      <p:sp>
        <p:nvSpPr>
          <p:cNvPr id="5124" name="Slide Number Placeholder 3"/>
          <p:cNvSpPr>
            <a:spLocks noGrp="1"/>
          </p:cNvSpPr>
          <p:nvPr>
            <p:ph type="sldNum" sz="quarter" idx="11"/>
          </p:nvPr>
        </p:nvSpPr>
        <p:spPr bwMode="auto">
          <a:xfrm>
            <a:off x="9822668" y="6315532"/>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fontAlgn="base">
              <a:spcBef>
                <a:spcPct val="0"/>
              </a:spcBef>
              <a:spcAft>
                <a:spcPct val="0"/>
              </a:spcAft>
              <a:defRPr sz="1600" kern="1200">
                <a:solidFill>
                  <a:schemeClr val="tx1"/>
                </a:solidFill>
                <a:latin typeface="Garamond"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EB169A7-B0D8-4B87-80B3-1B18BABE2217}" type="slidenum">
              <a:rPr lang="el-GR" smtClean="0"/>
              <a:pPr>
                <a:defRPr/>
              </a:pPr>
              <a:t>16</a:t>
            </a:fld>
            <a:endParaRPr lang="el-GR" dirty="0">
              <a:solidFill>
                <a:schemeClr val="tx1"/>
              </a:solidFill>
            </a:endParaRPr>
          </a:p>
        </p:txBody>
      </p:sp>
      <p:sp>
        <p:nvSpPr>
          <p:cNvPr id="6" name="Rectangle 5"/>
          <p:cNvSpPr/>
          <p:nvPr/>
        </p:nvSpPr>
        <p:spPr>
          <a:xfrm>
            <a:off x="386375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22379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58383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94387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530391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5663952" y="2105472"/>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4007769" y="2483322"/>
            <a:ext cx="461665" cy="369332"/>
          </a:xfrm>
          <a:prstGeom prst="rect">
            <a:avLst/>
          </a:prstGeom>
          <a:noFill/>
        </p:spPr>
        <p:txBody>
          <a:bodyPr vert="vert" wrap="square" rtlCol="0">
            <a:spAutoFit/>
          </a:bodyPr>
          <a:lstStyle/>
          <a:p>
            <a:pPr algn="ctr"/>
            <a:r>
              <a:rPr lang="en-US"/>
              <a:t>…</a:t>
            </a:r>
            <a:endParaRPr lang="el-GR"/>
          </a:p>
        </p:txBody>
      </p:sp>
      <p:sp>
        <p:nvSpPr>
          <p:cNvPr id="20" name="Rectangle 19"/>
          <p:cNvSpPr/>
          <p:nvPr/>
        </p:nvSpPr>
        <p:spPr>
          <a:xfrm>
            <a:off x="386375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422379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458383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494387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530391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5663952" y="4931594"/>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p:cNvSpPr txBox="1"/>
          <p:nvPr/>
        </p:nvSpPr>
        <p:spPr>
          <a:xfrm>
            <a:off x="4007769" y="4571554"/>
            <a:ext cx="461665" cy="369332"/>
          </a:xfrm>
          <a:prstGeom prst="rect">
            <a:avLst/>
          </a:prstGeom>
          <a:noFill/>
        </p:spPr>
        <p:txBody>
          <a:bodyPr vert="vert" wrap="square" rtlCol="0">
            <a:spAutoFit/>
          </a:bodyPr>
          <a:lstStyle/>
          <a:p>
            <a:pPr algn="ctr"/>
            <a:r>
              <a:rPr lang="en-US"/>
              <a:t>…</a:t>
            </a:r>
            <a:endParaRPr lang="el-GR"/>
          </a:p>
        </p:txBody>
      </p:sp>
      <p:sp>
        <p:nvSpPr>
          <p:cNvPr id="30" name="Rectangle 29"/>
          <p:cNvSpPr/>
          <p:nvPr/>
        </p:nvSpPr>
        <p:spPr>
          <a:xfrm>
            <a:off x="386375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422379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458383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494387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530391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5663952" y="3203402"/>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baseline="-25000">
              <a:solidFill>
                <a:schemeClr val="tx1"/>
              </a:solidFill>
            </a:endParaRPr>
          </a:p>
        </p:txBody>
      </p:sp>
      <p:sp>
        <p:nvSpPr>
          <p:cNvPr id="42" name="TextBox 41"/>
          <p:cNvSpPr txBox="1"/>
          <p:nvPr/>
        </p:nvSpPr>
        <p:spPr>
          <a:xfrm>
            <a:off x="4367808" y="2609528"/>
            <a:ext cx="2304256" cy="369332"/>
          </a:xfrm>
          <a:prstGeom prst="rect">
            <a:avLst/>
          </a:prstGeom>
          <a:noFill/>
        </p:spPr>
        <p:txBody>
          <a:bodyPr vert="horz" wrap="square" rtlCol="0">
            <a:spAutoFit/>
          </a:bodyPr>
          <a:lstStyle/>
          <a:p>
            <a:pPr algn="ctr"/>
            <a:r>
              <a:rPr lang="en-US"/>
              <a:t>   Div Point</a:t>
            </a:r>
            <a:endParaRPr lang="el-GR"/>
          </a:p>
        </p:txBody>
      </p:sp>
      <p:cxnSp>
        <p:nvCxnSpPr>
          <p:cNvPr id="43" name="Straight Connector 42"/>
          <p:cNvCxnSpPr/>
          <p:nvPr/>
        </p:nvCxnSpPr>
        <p:spPr>
          <a:xfrm rot="5400000">
            <a:off x="3467708" y="3743462"/>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8363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ectangle 45"/>
          <p:cNvSpPr/>
          <p:nvPr/>
        </p:nvSpPr>
        <p:spPr>
          <a:xfrm>
            <a:off x="314367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Rectangle 46"/>
          <p:cNvSpPr/>
          <p:nvPr/>
        </p:nvSpPr>
        <p:spPr>
          <a:xfrm>
            <a:off x="350371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2423592" y="210547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Rectangle 54"/>
          <p:cNvSpPr/>
          <p:nvPr/>
        </p:nvSpPr>
        <p:spPr>
          <a:xfrm>
            <a:off x="278363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Rectangle 55"/>
          <p:cNvSpPr/>
          <p:nvPr/>
        </p:nvSpPr>
        <p:spPr>
          <a:xfrm>
            <a:off x="314367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Rectangle 56"/>
          <p:cNvSpPr/>
          <p:nvPr/>
        </p:nvSpPr>
        <p:spPr>
          <a:xfrm>
            <a:off x="350371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Rectangle 57"/>
          <p:cNvSpPr/>
          <p:nvPr/>
        </p:nvSpPr>
        <p:spPr>
          <a:xfrm>
            <a:off x="2423592" y="3203402"/>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p:cNvSpPr/>
          <p:nvPr/>
        </p:nvSpPr>
        <p:spPr>
          <a:xfrm>
            <a:off x="278363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314367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Rectangle 60"/>
          <p:cNvSpPr/>
          <p:nvPr/>
        </p:nvSpPr>
        <p:spPr>
          <a:xfrm>
            <a:off x="350371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2423592" y="4931594"/>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Connector 62"/>
          <p:cNvCxnSpPr/>
          <p:nvPr/>
        </p:nvCxnSpPr>
        <p:spPr>
          <a:xfrm rot="5400000">
            <a:off x="2387588" y="3743462"/>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Down Arrow 64"/>
          <p:cNvSpPr/>
          <p:nvPr/>
        </p:nvSpPr>
        <p:spPr>
          <a:xfrm>
            <a:off x="2639616" y="3563442"/>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TextBox 65"/>
          <p:cNvSpPr txBox="1"/>
          <p:nvPr/>
        </p:nvSpPr>
        <p:spPr>
          <a:xfrm>
            <a:off x="2279576" y="3851474"/>
            <a:ext cx="1008112" cy="369332"/>
          </a:xfrm>
          <a:prstGeom prst="rect">
            <a:avLst/>
          </a:prstGeom>
          <a:noFill/>
        </p:spPr>
        <p:txBody>
          <a:bodyPr wrap="square" rtlCol="0">
            <a:spAutoFit/>
          </a:bodyPr>
          <a:lstStyle/>
          <a:p>
            <a:pPr algn="ctr"/>
            <a:r>
              <a:rPr lang="en-US" b="1" dirty="0"/>
              <a:t>SDE</a:t>
            </a:r>
            <a:r>
              <a:rPr lang="en-US" b="1" baseline="-25000" dirty="0"/>
              <a:t>1</a:t>
            </a:r>
            <a:endParaRPr lang="el-GR" b="1" baseline="-25000" dirty="0"/>
          </a:p>
        </p:txBody>
      </p:sp>
      <p:sp>
        <p:nvSpPr>
          <p:cNvPr id="67" name="Down Arrow 66"/>
          <p:cNvSpPr/>
          <p:nvPr/>
        </p:nvSpPr>
        <p:spPr>
          <a:xfrm>
            <a:off x="3575720" y="3563442"/>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TextBox 67"/>
          <p:cNvSpPr txBox="1"/>
          <p:nvPr/>
        </p:nvSpPr>
        <p:spPr>
          <a:xfrm>
            <a:off x="3359696" y="3851474"/>
            <a:ext cx="720080" cy="369332"/>
          </a:xfrm>
          <a:prstGeom prst="rect">
            <a:avLst/>
          </a:prstGeom>
          <a:noFill/>
        </p:spPr>
        <p:txBody>
          <a:bodyPr wrap="square" rtlCol="0">
            <a:spAutoFit/>
          </a:bodyPr>
          <a:lstStyle/>
          <a:p>
            <a:pPr algn="ctr"/>
            <a:r>
              <a:rPr lang="en-US" b="1" dirty="0"/>
              <a:t>SDE</a:t>
            </a:r>
            <a:r>
              <a:rPr lang="en-US" b="1" baseline="-25000" dirty="0"/>
              <a:t>2</a:t>
            </a:r>
            <a:endParaRPr lang="el-GR" b="1" baseline="-25000" dirty="0"/>
          </a:p>
        </p:txBody>
      </p:sp>
      <p:cxnSp>
        <p:nvCxnSpPr>
          <p:cNvPr id="79" name="Straight Connector 78"/>
          <p:cNvCxnSpPr/>
          <p:nvPr/>
        </p:nvCxnSpPr>
        <p:spPr>
          <a:xfrm rot="5400000">
            <a:off x="4907868" y="3725652"/>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Down Arrow 79"/>
          <p:cNvSpPr/>
          <p:nvPr/>
        </p:nvSpPr>
        <p:spPr>
          <a:xfrm>
            <a:off x="4871864" y="3617640"/>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TextBox 80"/>
          <p:cNvSpPr txBox="1"/>
          <p:nvPr/>
        </p:nvSpPr>
        <p:spPr>
          <a:xfrm>
            <a:off x="4655840" y="3905672"/>
            <a:ext cx="720080" cy="369332"/>
          </a:xfrm>
          <a:prstGeom prst="rect">
            <a:avLst/>
          </a:prstGeom>
          <a:noFill/>
        </p:spPr>
        <p:txBody>
          <a:bodyPr wrap="square" rtlCol="0">
            <a:spAutoFit/>
          </a:bodyPr>
          <a:lstStyle/>
          <a:p>
            <a:pPr algn="ctr"/>
            <a:r>
              <a:rPr lang="en-US" b="1" dirty="0"/>
              <a:t>SDE</a:t>
            </a:r>
            <a:r>
              <a:rPr lang="en-US" b="1" baseline="-25000" dirty="0"/>
              <a:t>3</a:t>
            </a:r>
            <a:endParaRPr lang="el-GR" b="1" baseline="-25000" dirty="0"/>
          </a:p>
        </p:txBody>
      </p:sp>
      <p:sp>
        <p:nvSpPr>
          <p:cNvPr id="83" name="TextBox 82"/>
          <p:cNvSpPr txBox="1"/>
          <p:nvPr/>
        </p:nvSpPr>
        <p:spPr>
          <a:xfrm>
            <a:off x="5087888" y="4409728"/>
            <a:ext cx="1440160" cy="369332"/>
          </a:xfrm>
          <a:prstGeom prst="rect">
            <a:avLst/>
          </a:prstGeom>
          <a:noFill/>
        </p:spPr>
        <p:txBody>
          <a:bodyPr wrap="square" rtlCol="0">
            <a:spAutoFit/>
          </a:bodyPr>
          <a:lstStyle/>
          <a:p>
            <a:pPr algn="ctr"/>
            <a:r>
              <a:rPr lang="en-US" b="1" dirty="0">
                <a:solidFill>
                  <a:srgbClr val="FF0000"/>
                </a:solidFill>
              </a:rPr>
              <a:t>Start of SDE</a:t>
            </a:r>
            <a:r>
              <a:rPr lang="en-US" b="1" baseline="-25000" dirty="0">
                <a:solidFill>
                  <a:srgbClr val="FF0000"/>
                </a:solidFill>
              </a:rPr>
              <a:t>4</a:t>
            </a:r>
            <a:endParaRPr lang="el-GR" b="1" baseline="-25000" dirty="0">
              <a:solidFill>
                <a:srgbClr val="FF0000"/>
              </a:solidFill>
            </a:endParaRPr>
          </a:p>
        </p:txBody>
      </p:sp>
      <p:sp>
        <p:nvSpPr>
          <p:cNvPr id="84" name="TextBox 83"/>
          <p:cNvSpPr txBox="1"/>
          <p:nvPr/>
        </p:nvSpPr>
        <p:spPr>
          <a:xfrm>
            <a:off x="5231904" y="4121696"/>
            <a:ext cx="1440160" cy="369332"/>
          </a:xfrm>
          <a:prstGeom prst="rect">
            <a:avLst/>
          </a:prstGeom>
          <a:noFill/>
        </p:spPr>
        <p:txBody>
          <a:bodyPr wrap="square" rtlCol="0">
            <a:spAutoFit/>
          </a:bodyPr>
          <a:lstStyle/>
          <a:p>
            <a:r>
              <a:rPr lang="en-US" b="1" dirty="0">
                <a:solidFill>
                  <a:srgbClr val="FF0000"/>
                </a:solidFill>
              </a:rPr>
              <a:t>End of SDE</a:t>
            </a:r>
            <a:r>
              <a:rPr lang="en-US" b="1" baseline="-25000" dirty="0">
                <a:solidFill>
                  <a:srgbClr val="FF0000"/>
                </a:solidFill>
              </a:rPr>
              <a:t>3</a:t>
            </a:r>
            <a:endParaRPr lang="el-GR" b="1" baseline="-25000" dirty="0">
              <a:solidFill>
                <a:srgbClr val="FF0000"/>
              </a:solidFill>
            </a:endParaRPr>
          </a:p>
        </p:txBody>
      </p:sp>
      <p:pic>
        <p:nvPicPr>
          <p:cNvPr id="2" name="Picture 1">
            <a:extLst>
              <a:ext uri="{FF2B5EF4-FFF2-40B4-BE49-F238E27FC236}">
                <a16:creationId xmlns:a16="http://schemas.microsoft.com/office/drawing/2014/main" id="{D3240DE7-11DA-BDBE-DA3E-00CA9B60CB8C}"/>
              </a:ext>
            </a:extLst>
          </p:cNvPr>
          <p:cNvPicPr>
            <a:picLocks noChangeAspect="1"/>
          </p:cNvPicPr>
          <p:nvPr/>
        </p:nvPicPr>
        <p:blipFill rotWithShape="1">
          <a:blip r:embed="rId4"/>
          <a:srcRect l="53897" t="55216" r="1152"/>
          <a:stretch/>
        </p:blipFill>
        <p:spPr>
          <a:xfrm>
            <a:off x="7032104" y="3905672"/>
            <a:ext cx="5271694" cy="2579052"/>
          </a:xfrm>
          <a:prstGeom prst="rect">
            <a:avLst/>
          </a:prstGeom>
        </p:spPr>
      </p:pic>
      <p:pic>
        <p:nvPicPr>
          <p:cNvPr id="1026" name="Picture 2" descr="C:\Users\NIKOA\Desktop\label-icon.png"/>
          <p:cNvPicPr>
            <a:picLocks noChangeAspect="1" noChangeArrowheads="1"/>
          </p:cNvPicPr>
          <p:nvPr/>
        </p:nvPicPr>
        <p:blipFill>
          <a:blip r:embed="rId5" cstate="print"/>
          <a:srcRect/>
          <a:stretch>
            <a:fillRect/>
          </a:stretch>
        </p:blipFill>
        <p:spPr bwMode="auto">
          <a:xfrm>
            <a:off x="8798768" y="3104295"/>
            <a:ext cx="609600" cy="558254"/>
          </a:xfrm>
          <a:prstGeom prst="rect">
            <a:avLst/>
          </a:prstGeom>
          <a:noFill/>
        </p:spPr>
      </p:pic>
      <p:sp>
        <p:nvSpPr>
          <p:cNvPr id="3" name="TextBox 2">
            <a:extLst>
              <a:ext uri="{FF2B5EF4-FFF2-40B4-BE49-F238E27FC236}">
                <a16:creationId xmlns:a16="http://schemas.microsoft.com/office/drawing/2014/main" id="{D0C70C5F-E1AA-9186-4CBF-29486AF9295C}"/>
              </a:ext>
            </a:extLst>
          </p:cNvPr>
          <p:cNvSpPr txBox="1"/>
          <p:nvPr/>
        </p:nvSpPr>
        <p:spPr>
          <a:xfrm>
            <a:off x="1424740" y="4867348"/>
            <a:ext cx="1048828" cy="369332"/>
          </a:xfrm>
          <a:prstGeom prst="rect">
            <a:avLst/>
          </a:prstGeom>
          <a:noFill/>
        </p:spPr>
        <p:txBody>
          <a:bodyPr wrap="square" rtlCol="0">
            <a:spAutoFit/>
          </a:bodyPr>
          <a:lstStyle/>
          <a:p>
            <a:r>
              <a:rPr lang="en-US" dirty="0"/>
              <a:t>Robot O</a:t>
            </a:r>
            <a:r>
              <a:rPr lang="en-US" baseline="-25000" dirty="0"/>
              <a:t>F</a:t>
            </a:r>
            <a:endParaRPr lang="el-GR" baseline="-25000" dirty="0"/>
          </a:p>
        </p:txBody>
      </p:sp>
      <p:sp>
        <p:nvSpPr>
          <p:cNvPr id="4" name="TextBox 3">
            <a:extLst>
              <a:ext uri="{FF2B5EF4-FFF2-40B4-BE49-F238E27FC236}">
                <a16:creationId xmlns:a16="http://schemas.microsoft.com/office/drawing/2014/main" id="{FA273072-4CAB-7014-336A-576E9B6ABFB4}"/>
              </a:ext>
            </a:extLst>
          </p:cNvPr>
          <p:cNvSpPr txBox="1"/>
          <p:nvPr/>
        </p:nvSpPr>
        <p:spPr>
          <a:xfrm>
            <a:off x="1424740" y="3139156"/>
            <a:ext cx="1048828" cy="369332"/>
          </a:xfrm>
          <a:prstGeom prst="rect">
            <a:avLst/>
          </a:prstGeom>
          <a:noFill/>
        </p:spPr>
        <p:txBody>
          <a:bodyPr wrap="square" rtlCol="0">
            <a:spAutoFit/>
          </a:bodyPr>
          <a:lstStyle/>
          <a:p>
            <a:r>
              <a:rPr lang="en-US" dirty="0"/>
              <a:t>Robot O</a:t>
            </a:r>
            <a:r>
              <a:rPr lang="en-US" baseline="-25000" dirty="0"/>
              <a:t>i</a:t>
            </a:r>
            <a:endParaRPr lang="el-GR" baseline="-25000" dirty="0"/>
          </a:p>
        </p:txBody>
      </p:sp>
      <p:sp>
        <p:nvSpPr>
          <p:cNvPr id="5" name="TextBox 4">
            <a:extLst>
              <a:ext uri="{FF2B5EF4-FFF2-40B4-BE49-F238E27FC236}">
                <a16:creationId xmlns:a16="http://schemas.microsoft.com/office/drawing/2014/main" id="{2C46D3BA-7F41-BA6D-3C00-7569116C1F74}"/>
              </a:ext>
            </a:extLst>
          </p:cNvPr>
          <p:cNvSpPr txBox="1"/>
          <p:nvPr/>
        </p:nvSpPr>
        <p:spPr>
          <a:xfrm>
            <a:off x="1424741" y="2139946"/>
            <a:ext cx="1048827" cy="369332"/>
          </a:xfrm>
          <a:prstGeom prst="rect">
            <a:avLst/>
          </a:prstGeom>
          <a:noFill/>
        </p:spPr>
        <p:txBody>
          <a:bodyPr wrap="square" rtlCol="0">
            <a:spAutoFit/>
          </a:bodyPr>
          <a:lstStyle/>
          <a:p>
            <a:r>
              <a:rPr lang="en-US" dirty="0"/>
              <a:t>Robot O</a:t>
            </a:r>
            <a:r>
              <a:rPr lang="en-US" baseline="-25000" dirty="0"/>
              <a:t>1</a:t>
            </a:r>
            <a:endParaRPr lang="el-GR" baseline="-25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 0 L 0 0 C 0 -0.00186 0.00052 -0.01875 0.00156 -0.02361 C 0.00196 -0.02523 0.00287 -0.02662 0.00326 -0.02801 C 0.00365 -0.0294 0.00365 -0.03125 0.00404 -0.03264 C 0.00586 -0.03727 0.00794 -0.04144 0.0099 -0.04584 C 0.01081 -0.04792 0.01159 -0.04977 0.01237 -0.05186 C 0.01328 -0.05371 0.01419 -0.05556 0.01498 -0.05764 C 0.0155 -0.05926 0.01602 -0.06088 0.01654 -0.06227 C 0.01862 -0.06644 0.01914 -0.06667 0.02162 -0.06968 C 0.02214 -0.07107 0.0224 -0.07315 0.02331 -0.07408 C 0.02474 -0.0757 0.02826 -0.07686 0.02826 -0.07686 C 0.05052 -0.07593 0.07279 -0.0757 0.09492 -0.07408 C 0.09727 -0.07385 0.09935 -0.07176 0.10156 -0.07107 C 0.10495 -0.06991 0.10834 -0.06945 0.11159 -0.06806 C 0.11472 -0.0669 0.11771 -0.06505 0.12071 -0.06366 C 0.12331 -0.0625 0.12578 -0.06158 0.12826 -0.06065 C 0.12995 -0.0588 0.13151 -0.05648 0.13321 -0.05486 C 0.13464 -0.05348 0.1362 -0.05348 0.13737 -0.05186 C 0.13959 -0.04885 0.14167 -0.04537 0.14323 -0.04144 C 0.14571 -0.03519 0.14909 -0.02824 0.15078 -0.02061 C 0.15209 -0.01459 0.15248 -0.01181 0.15326 -0.00579 C 0.153 0.00602 0.15274 0.01782 0.15248 0.02963 C 0.15143 0.06273 0.15 0.04282 0.15248 0.0949 C 0.15261 0.09745 0.15352 0.09977 0.15404 0.10231 C 0.15456 0.10648 0.1543 0.11227 0.15664 0.11551 C 0.15729 0.11643 0.15821 0.11643 0.15912 0.11713 C 0.16016 0.11852 0.16159 0.11967 0.16237 0.12152 C 0.16302 0.12268 0.16263 0.12477 0.16328 0.12592 C 0.16472 0.12847 0.1681 0.12963 0.16992 0.13032 C 0.17071 0.13125 0.17448 0.13657 0.17578 0.13773 C 0.17656 0.13842 0.17748 0.13865 0.17826 0.13935 C 0.17969 0.13819 0.18164 0.13865 0.18242 0.13634 C 0.18386 0.13194 0.18347 0.12639 0.18412 0.12152 C 0.18451 0.11852 0.18529 0.11551 0.18581 0.1125 C 0.18828 0.0949 0.18464 0.1125 0.18828 0.0949 C 0.1888 0.09236 0.18906 0.08958 0.18998 0.0875 C 0.19219 0.08217 0.19544 0.08078 0.19831 0.07708 C 0.20039 0.07407 0.20065 0.07129 0.20326 0.06967 C 0.20456 0.06875 0.20599 0.06828 0.20742 0.06805 C 0.21771 0.06736 0.228 0.06713 0.23828 0.06666 C 0.26042 0.06111 0.23633 0.06666 0.29154 0.06365 C 0.31758 0.06227 0.28685 0.06296 0.30156 0.06064 C 0.3069 0.05995 0.31211 0.05972 0.31745 0.05926 C 0.32266 0.05764 0.32071 0.05787 0.32331 0.05787 L 0.32331 0.05486 " pathEditMode="relative" ptsTypes="AAAAAAAAAAAAAAAAAAAAAAAAAAAAAAAAAAAAAAAAAAAAAA">
                                      <p:cBhvr>
                                        <p:cTn id="11" dur="2000" fill="hold"/>
                                        <p:tgtEl>
                                          <p:spTgt spid="31"/>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 0 L 0 0 C 0 -0.00186 0.00052 -0.01875 0.00156 -0.02361 C 0.00196 -0.02523 0.00287 -0.02662 0.00326 -0.02801 C 0.00365 -0.0294 0.00365 -0.03125 0.00404 -0.03264 C 0.00586 -0.03727 0.00794 -0.04144 0.0099 -0.04584 C 0.01081 -0.04792 0.01159 -0.04977 0.01237 -0.05186 C 0.01328 -0.05371 0.01419 -0.05556 0.01498 -0.05764 C 0.0155 -0.05926 0.01602 -0.06088 0.01654 -0.06227 C 0.01862 -0.06644 0.01914 -0.06667 0.02162 -0.06968 C 0.02214 -0.07107 0.0224 -0.07315 0.02331 -0.07408 C 0.02474 -0.0757 0.02826 -0.07686 0.02826 -0.07686 C 0.05052 -0.07593 0.07279 -0.0757 0.09492 -0.07408 C 0.09727 -0.07385 0.09935 -0.07176 0.10156 -0.07107 C 0.10495 -0.06991 0.10834 -0.06945 0.11159 -0.06806 C 0.11472 -0.0669 0.11771 -0.06505 0.12071 -0.06366 C 0.12331 -0.0625 0.12578 -0.06158 0.12826 -0.06065 C 0.12995 -0.0588 0.13151 -0.05648 0.13321 -0.05486 C 0.13464 -0.05348 0.1362 -0.05348 0.13737 -0.05186 C 0.13959 -0.04885 0.14167 -0.04537 0.14323 -0.04144 C 0.14571 -0.03519 0.14909 -0.02824 0.15078 -0.02061 C 0.15209 -0.01459 0.15248 -0.01181 0.15326 -0.00579 C 0.153 0.00602 0.15274 0.01782 0.15248 0.02963 C 0.15143 0.06273 0.15 0.04282 0.15248 0.0949 C 0.15261 0.09745 0.15352 0.09977 0.15404 0.10231 C 0.15456 0.10648 0.1543 0.11227 0.15664 0.11551 C 0.15729 0.11643 0.15821 0.11643 0.15912 0.11713 C 0.16016 0.11852 0.16159 0.11967 0.16237 0.12152 C 0.16302 0.12268 0.16263 0.12477 0.16328 0.12592 C 0.16472 0.12847 0.1681 0.12963 0.16992 0.13032 C 0.17071 0.13125 0.17448 0.13657 0.17578 0.13773 C 0.17656 0.13842 0.17748 0.13865 0.17826 0.13935 C 0.17969 0.13819 0.18164 0.13865 0.18242 0.13634 C 0.18386 0.13194 0.18347 0.12639 0.18412 0.12152 C 0.18451 0.11852 0.18529 0.11551 0.18581 0.1125 C 0.18828 0.0949 0.18464 0.1125 0.18828 0.0949 C 0.1888 0.09236 0.18906 0.08958 0.18998 0.0875 C 0.19219 0.08217 0.19544 0.08078 0.19831 0.07708 C 0.20039 0.07407 0.20065 0.07129 0.20326 0.06967 C 0.20456 0.06875 0.20599 0.06828 0.20742 0.06805 C 0.21771 0.06736 0.228 0.06713 0.23828 0.06666 C 0.26042 0.06111 0.23633 0.06666 0.29154 0.06365 C 0.31758 0.06227 0.28685 0.06296 0.30156 0.06064 C 0.3069 0.05995 0.31211 0.05972 0.31745 0.05926 C 0.32266 0.05764 0.32071 0.05787 0.32331 0.05787 L 0.32331 0.05486 " pathEditMode="relative" ptsTypes="AAAAAAAAAAAAAAAAAAAAAAAAAAAAAAAAAAAAAAAAAAAAAA">
                                      <p:cBhvr>
                                        <p:cTn id="13" dur="2000" fill="hold"/>
                                        <p:tgtEl>
                                          <p:spTgt spid="33"/>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0 0 L 0 0 C 0 -0.00186 0.00052 -0.01875 0.00156 -0.02361 C 0.00196 -0.02523 0.00287 -0.02662 0.00326 -0.02801 C 0.00365 -0.0294 0.00365 -0.03125 0.00404 -0.03264 C 0.00586 -0.03727 0.00794 -0.04144 0.0099 -0.04584 C 0.01081 -0.04792 0.01159 -0.04977 0.01237 -0.05186 C 0.01328 -0.05371 0.01419 -0.05556 0.01498 -0.05764 C 0.0155 -0.05926 0.01602 -0.06088 0.01654 -0.06227 C 0.01862 -0.06644 0.01914 -0.06667 0.02162 -0.06968 C 0.02214 -0.07107 0.0224 -0.07315 0.02331 -0.07408 C 0.02474 -0.0757 0.02826 -0.07686 0.02826 -0.07686 C 0.05052 -0.07593 0.07279 -0.0757 0.09492 -0.07408 C 0.09727 -0.07385 0.09935 -0.07176 0.10156 -0.07107 C 0.10495 -0.06991 0.10834 -0.06945 0.11159 -0.06806 C 0.11472 -0.0669 0.11771 -0.06505 0.12071 -0.06366 C 0.12331 -0.0625 0.12578 -0.06158 0.12826 -0.06065 C 0.12995 -0.0588 0.13151 -0.05648 0.13321 -0.05486 C 0.13464 -0.05348 0.1362 -0.05348 0.13737 -0.05186 C 0.13959 -0.04885 0.14167 -0.04537 0.14323 -0.04144 C 0.14571 -0.03519 0.14909 -0.02824 0.15078 -0.02061 C 0.15209 -0.01459 0.15248 -0.01181 0.15326 -0.00579 C 0.153 0.00602 0.15274 0.01782 0.15248 0.02963 C 0.15143 0.06273 0.15 0.04282 0.15248 0.0949 C 0.15261 0.09745 0.15352 0.09977 0.15404 0.10231 C 0.15456 0.10648 0.1543 0.11227 0.15664 0.11551 C 0.15729 0.11643 0.15821 0.11643 0.15912 0.11713 C 0.16016 0.11852 0.16159 0.11967 0.16237 0.12152 C 0.16302 0.12268 0.16263 0.12477 0.16328 0.12592 C 0.16472 0.12847 0.1681 0.12963 0.16992 0.13032 C 0.17071 0.13125 0.17448 0.13657 0.17578 0.13773 C 0.17656 0.13842 0.17748 0.13865 0.17826 0.13935 C 0.17969 0.13819 0.18164 0.13865 0.18242 0.13634 C 0.18386 0.13194 0.18347 0.12639 0.18412 0.12152 C 0.18451 0.11852 0.18529 0.11551 0.18581 0.1125 C 0.18828 0.0949 0.18464 0.1125 0.18828 0.0949 C 0.1888 0.09236 0.18906 0.08958 0.18998 0.0875 C 0.19219 0.08217 0.19544 0.08078 0.19831 0.07708 C 0.20039 0.07407 0.20065 0.07129 0.20326 0.06967 C 0.20456 0.06875 0.20599 0.06828 0.20742 0.06805 C 0.21771 0.06736 0.228 0.06713 0.23828 0.06666 C 0.26042 0.06111 0.23633 0.06666 0.29154 0.06365 C 0.31758 0.06227 0.28685 0.06296 0.30156 0.06064 C 0.3069 0.05995 0.31211 0.05972 0.31745 0.05926 C 0.32266 0.05764 0.32071 0.05787 0.32331 0.05787 L 0.32331 0.05486 " pathEditMode="relative" ptsTypes="AAAAAAAAAAAAAAAAAAAAAAAAAAAAAAAAAAAAAAAAAAAAAA">
                                      <p:cBhvr>
                                        <p:cTn id="15" dur="2000" fill="hold"/>
                                        <p:tgtEl>
                                          <p:spTgt spid="32"/>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 0 L 0 0 C 0 -0.00186 0.00052 -0.01875 0.00156 -0.02361 C 0.00196 -0.02523 0.00287 -0.02662 0.00326 -0.02801 C 0.00365 -0.0294 0.00365 -0.03125 0.00404 -0.03264 C 0.00586 -0.03727 0.00794 -0.04144 0.0099 -0.04584 C 0.01081 -0.04792 0.01159 -0.04977 0.01237 -0.05186 C 0.01328 -0.05371 0.01419 -0.05556 0.01498 -0.05764 C 0.0155 -0.05926 0.01602 -0.06088 0.01654 -0.06227 C 0.01862 -0.06644 0.01914 -0.06667 0.02162 -0.06968 C 0.02214 -0.07107 0.0224 -0.07315 0.02331 -0.07408 C 0.02474 -0.0757 0.02826 -0.07686 0.02826 -0.07686 C 0.05052 -0.07593 0.07279 -0.0757 0.09492 -0.07408 C 0.09727 -0.07385 0.09935 -0.07176 0.10156 -0.07107 C 0.10495 -0.06991 0.10834 -0.06945 0.11159 -0.06806 C 0.11472 -0.0669 0.11771 -0.06505 0.12071 -0.06366 C 0.12331 -0.0625 0.12578 -0.06158 0.12826 -0.06065 C 0.12995 -0.0588 0.13151 -0.05648 0.13321 -0.05486 C 0.13464 -0.05348 0.1362 -0.05348 0.13737 -0.05186 C 0.13959 -0.04885 0.14167 -0.04537 0.14323 -0.04144 C 0.14571 -0.03519 0.14909 -0.02824 0.15078 -0.02061 C 0.15209 -0.01459 0.15248 -0.01181 0.15326 -0.00579 C 0.153 0.00602 0.15274 0.01782 0.15248 0.02963 C 0.15143 0.06273 0.15 0.04282 0.15248 0.0949 C 0.15261 0.09745 0.15352 0.09977 0.15404 0.10231 C 0.15456 0.10648 0.1543 0.11227 0.15664 0.11551 C 0.15729 0.11643 0.15821 0.11643 0.15912 0.11713 C 0.16016 0.11852 0.16159 0.11967 0.16237 0.12152 C 0.16302 0.12268 0.16263 0.12477 0.16328 0.12592 C 0.16472 0.12847 0.1681 0.12963 0.16992 0.13032 C 0.17071 0.13125 0.17448 0.13657 0.17578 0.13773 C 0.17656 0.13842 0.17748 0.13865 0.17826 0.13935 C 0.17969 0.13819 0.18164 0.13865 0.18242 0.13634 C 0.18386 0.13194 0.18347 0.12639 0.18412 0.12152 C 0.18451 0.11852 0.18529 0.11551 0.18581 0.1125 C 0.18828 0.0949 0.18464 0.1125 0.18828 0.0949 C 0.1888 0.09236 0.18906 0.08958 0.18998 0.0875 C 0.19219 0.08217 0.19544 0.08078 0.19831 0.07708 C 0.20039 0.07407 0.20065 0.07129 0.20326 0.06967 C 0.20456 0.06875 0.20599 0.06828 0.20742 0.06805 C 0.21771 0.06736 0.228 0.06713 0.23828 0.06666 C 0.26042 0.06111 0.23633 0.06666 0.29154 0.06365 C 0.31758 0.06227 0.28685 0.06296 0.30156 0.06064 C 0.3069 0.05995 0.31211 0.05972 0.31745 0.05926 C 0.32266 0.05764 0.32071 0.05787 0.32331 0.05787 L 0.32331 0.05486 " pathEditMode="relative" ptsTypes="AAAAAAAAAAAAAAAAAAAAAAAAAAAAAAAAAAAAAAAAAAAAAA">
                                      <p:cBhvr>
                                        <p:cTn id="17" dur="2000" fill="hold"/>
                                        <p:tgtEl>
                                          <p:spTgt spid="34"/>
                                        </p:tgtEl>
                                        <p:attrNameLst>
                                          <p:attrName>ppt_x</p:attrName>
                                          <p:attrName>ppt_y</p:attrName>
                                        </p:attrNameLst>
                                      </p:cBhvr>
                                    </p:animMotion>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079776" y="260648"/>
            <a:ext cx="7128792" cy="1143000"/>
          </a:xfrm>
        </p:spPr>
        <p:txBody>
          <a:bodyPr/>
          <a:lstStyle/>
          <a:p>
            <a:pPr algn="ctr" eaLnBrk="1" hangingPunct="1"/>
            <a:r>
              <a:rPr lang="en-US" dirty="0">
                <a:solidFill>
                  <a:srgbClr val="C00000"/>
                </a:solidFill>
                <a:ea typeface="Batang" pitchFamily="18" charset="-127"/>
              </a:rPr>
              <a:t>Distributed </a:t>
            </a:r>
            <a:r>
              <a:rPr lang="en-US" dirty="0" err="1">
                <a:solidFill>
                  <a:srgbClr val="C00000"/>
                </a:solidFill>
                <a:ea typeface="Batang" pitchFamily="18" charset="-127"/>
              </a:rPr>
              <a:t>SeTraStream</a:t>
            </a:r>
            <a:r>
              <a:rPr lang="en-US" dirty="0">
                <a:solidFill>
                  <a:srgbClr val="C00000"/>
                </a:solidFill>
                <a:ea typeface="Batang" pitchFamily="18" charset="-127"/>
              </a:rPr>
              <a:t> – </a:t>
            </a:r>
            <a:br>
              <a:rPr lang="en-US" dirty="0">
                <a:solidFill>
                  <a:srgbClr val="C00000"/>
                </a:solidFill>
                <a:ea typeface="Batang" pitchFamily="18" charset="-127"/>
              </a:rPr>
            </a:br>
            <a:r>
              <a:rPr lang="en-US" dirty="0">
                <a:solidFill>
                  <a:srgbClr val="C00000"/>
                </a:solidFill>
                <a:ea typeface="Batang" pitchFamily="18" charset="-127"/>
              </a:rPr>
              <a:t>Long-term Movement Change</a:t>
            </a:r>
            <a:endParaRPr lang="el-GR" dirty="0">
              <a:solidFill>
                <a:srgbClr val="C00000"/>
              </a:solidFill>
              <a:ea typeface="Batang" pitchFamily="18" charset="-127"/>
            </a:endParaRPr>
          </a:p>
        </p:txBody>
      </p:sp>
      <p:sp>
        <p:nvSpPr>
          <p:cNvPr id="5124" name="Slide Number Placeholder 3"/>
          <p:cNvSpPr>
            <a:spLocks noGrp="1"/>
          </p:cNvSpPr>
          <p:nvPr>
            <p:ph type="sldNum" sz="quarter" idx="11"/>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l-GR"/>
            </a:defPPr>
            <a:lvl1pPr algn="r" rtl="0" fontAlgn="base">
              <a:spcBef>
                <a:spcPct val="0"/>
              </a:spcBef>
              <a:spcAft>
                <a:spcPct val="0"/>
              </a:spcAft>
              <a:defRPr sz="1600" kern="1200">
                <a:solidFill>
                  <a:schemeClr val="tx1"/>
                </a:solidFill>
                <a:latin typeface="Garamond"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EB169A7-B0D8-4B87-80B3-1B18BABE2217}" type="slidenum">
              <a:rPr lang="el-GR" smtClean="0"/>
              <a:pPr>
                <a:defRPr/>
              </a:pPr>
              <a:t>17</a:t>
            </a:fld>
            <a:endParaRPr lang="el-GR">
              <a:solidFill>
                <a:schemeClr val="tx1"/>
              </a:solidFill>
            </a:endParaRPr>
          </a:p>
        </p:txBody>
      </p:sp>
      <p:sp>
        <p:nvSpPr>
          <p:cNvPr id="6" name="Rectangle 5"/>
          <p:cNvSpPr/>
          <p:nvPr/>
        </p:nvSpPr>
        <p:spPr>
          <a:xfrm>
            <a:off x="386375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22379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58383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94387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530391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5663952" y="1889448"/>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ight Brace 11"/>
          <p:cNvSpPr/>
          <p:nvPr/>
        </p:nvSpPr>
        <p:spPr>
          <a:xfrm rot="16200000">
            <a:off x="3971764" y="-234788"/>
            <a:ext cx="504056" cy="3600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endParaRPr lang="el-GR"/>
          </a:p>
        </p:txBody>
      </p:sp>
      <p:sp>
        <p:nvSpPr>
          <p:cNvPr id="19" name="TextBox 18"/>
          <p:cNvSpPr txBox="1"/>
          <p:nvPr/>
        </p:nvSpPr>
        <p:spPr>
          <a:xfrm>
            <a:off x="4007769" y="2267298"/>
            <a:ext cx="461665" cy="369332"/>
          </a:xfrm>
          <a:prstGeom prst="rect">
            <a:avLst/>
          </a:prstGeom>
          <a:noFill/>
        </p:spPr>
        <p:txBody>
          <a:bodyPr vert="vert" wrap="square" rtlCol="0">
            <a:spAutoFit/>
          </a:bodyPr>
          <a:lstStyle/>
          <a:p>
            <a:pPr algn="ctr"/>
            <a:r>
              <a:rPr lang="en-US"/>
              <a:t>…</a:t>
            </a:r>
            <a:endParaRPr lang="el-GR"/>
          </a:p>
        </p:txBody>
      </p:sp>
      <p:sp>
        <p:nvSpPr>
          <p:cNvPr id="20" name="Rectangle 19"/>
          <p:cNvSpPr/>
          <p:nvPr/>
        </p:nvSpPr>
        <p:spPr>
          <a:xfrm>
            <a:off x="386375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422379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458383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a:off x="494387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p:cNvSpPr/>
          <p:nvPr/>
        </p:nvSpPr>
        <p:spPr>
          <a:xfrm>
            <a:off x="530391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Rectangle 24"/>
          <p:cNvSpPr/>
          <p:nvPr/>
        </p:nvSpPr>
        <p:spPr>
          <a:xfrm>
            <a:off x="5663952" y="4715570"/>
            <a:ext cx="360040" cy="36004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26"/>
          <p:cNvSpPr/>
          <p:nvPr/>
        </p:nvSpPr>
        <p:spPr>
          <a:xfrm>
            <a:off x="4079776" y="1025352"/>
            <a:ext cx="296876" cy="369332"/>
          </a:xfrm>
          <a:prstGeom prst="rect">
            <a:avLst/>
          </a:prstGeom>
        </p:spPr>
        <p:txBody>
          <a:bodyPr wrap="none">
            <a:spAutoFit/>
          </a:bodyPr>
          <a:lstStyle/>
          <a:p>
            <a:pPr lvl="0" algn="ctr"/>
            <a:r>
              <a:rPr lang="en-US">
                <a:solidFill>
                  <a:prstClr val="black"/>
                </a:solidFill>
              </a:rPr>
              <a:t>T</a:t>
            </a:r>
            <a:endParaRPr lang="el-GR">
              <a:solidFill>
                <a:prstClr val="black"/>
              </a:solidFill>
            </a:endParaRPr>
          </a:p>
        </p:txBody>
      </p:sp>
      <p:sp>
        <p:nvSpPr>
          <p:cNvPr id="28" name="Rectangle 27"/>
          <p:cNvSpPr/>
          <p:nvPr/>
        </p:nvSpPr>
        <p:spPr>
          <a:xfrm>
            <a:off x="8184232" y="2627338"/>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O</a:t>
            </a:r>
            <a:r>
              <a:rPr lang="en-US" sz="1600" baseline="-25000">
                <a:solidFill>
                  <a:schemeClr val="tx1"/>
                </a:solidFill>
              </a:rPr>
              <a:t>8</a:t>
            </a:r>
            <a:endParaRPr lang="el-GR" sz="1600" baseline="-25000">
              <a:solidFill>
                <a:schemeClr val="tx1"/>
              </a:solidFill>
            </a:endParaRPr>
          </a:p>
        </p:txBody>
      </p:sp>
      <p:sp>
        <p:nvSpPr>
          <p:cNvPr id="29" name="TextBox 28"/>
          <p:cNvSpPr txBox="1"/>
          <p:nvPr/>
        </p:nvSpPr>
        <p:spPr>
          <a:xfrm>
            <a:off x="4007769" y="4355530"/>
            <a:ext cx="461665" cy="369332"/>
          </a:xfrm>
          <a:prstGeom prst="rect">
            <a:avLst/>
          </a:prstGeom>
          <a:noFill/>
        </p:spPr>
        <p:txBody>
          <a:bodyPr vert="vert" wrap="square" rtlCol="0">
            <a:spAutoFit/>
          </a:bodyPr>
          <a:lstStyle/>
          <a:p>
            <a:pPr algn="ctr"/>
            <a:r>
              <a:rPr lang="en-US"/>
              <a:t>…</a:t>
            </a:r>
            <a:endParaRPr lang="el-GR"/>
          </a:p>
        </p:txBody>
      </p:sp>
      <p:sp>
        <p:nvSpPr>
          <p:cNvPr id="30" name="Rectangle 29"/>
          <p:cNvSpPr/>
          <p:nvPr/>
        </p:nvSpPr>
        <p:spPr>
          <a:xfrm>
            <a:off x="386375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422379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458383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494387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530391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5663952" y="2969568"/>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solidFill>
                  <a:schemeClr val="tx1"/>
                </a:solidFill>
              </a:rPr>
              <a:t>O</a:t>
            </a:r>
            <a:r>
              <a:rPr lang="en-US" sz="1600" baseline="-25000" err="1">
                <a:solidFill>
                  <a:schemeClr val="tx1"/>
                </a:solidFill>
              </a:rPr>
              <a:t>i</a:t>
            </a:r>
            <a:endParaRPr lang="el-GR" sz="1600" baseline="-25000">
              <a:solidFill>
                <a:schemeClr val="tx1"/>
              </a:solidFill>
            </a:endParaRPr>
          </a:p>
        </p:txBody>
      </p:sp>
      <p:sp>
        <p:nvSpPr>
          <p:cNvPr id="38" name="TextBox 37"/>
          <p:cNvSpPr txBox="1"/>
          <p:nvPr/>
        </p:nvSpPr>
        <p:spPr>
          <a:xfrm>
            <a:off x="7752185" y="2609528"/>
            <a:ext cx="461665" cy="369332"/>
          </a:xfrm>
          <a:prstGeom prst="rect">
            <a:avLst/>
          </a:prstGeom>
          <a:noFill/>
        </p:spPr>
        <p:txBody>
          <a:bodyPr vert="horz" wrap="square" rtlCol="0">
            <a:spAutoFit/>
          </a:bodyPr>
          <a:lstStyle/>
          <a:p>
            <a:pPr algn="ctr"/>
            <a:r>
              <a:rPr lang="en-US"/>
              <a:t>…</a:t>
            </a:r>
            <a:endParaRPr lang="el-GR"/>
          </a:p>
        </p:txBody>
      </p:sp>
      <p:sp>
        <p:nvSpPr>
          <p:cNvPr id="40" name="TextBox 39"/>
          <p:cNvSpPr txBox="1"/>
          <p:nvPr/>
        </p:nvSpPr>
        <p:spPr>
          <a:xfrm>
            <a:off x="6888088" y="1817441"/>
            <a:ext cx="3316672" cy="338554"/>
          </a:xfrm>
          <a:prstGeom prst="rect">
            <a:avLst/>
          </a:prstGeom>
          <a:noFill/>
        </p:spPr>
        <p:txBody>
          <a:bodyPr vert="horz" wrap="square" rtlCol="0">
            <a:spAutoFit/>
          </a:bodyPr>
          <a:lstStyle/>
          <a:p>
            <a:pPr algn="ctr"/>
            <a:r>
              <a:rPr lang="en-US" sz="1600" dirty="0"/>
              <a:t>Incoming micro-batches per Robot ID</a:t>
            </a:r>
          </a:p>
        </p:txBody>
      </p:sp>
      <p:cxnSp>
        <p:nvCxnSpPr>
          <p:cNvPr id="41" name="Straight Connector 40"/>
          <p:cNvCxnSpPr/>
          <p:nvPr/>
        </p:nvCxnSpPr>
        <p:spPr>
          <a:xfrm rot="5400000">
            <a:off x="4835860" y="3455430"/>
            <a:ext cx="165618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67808" y="2393504"/>
            <a:ext cx="2304256" cy="369332"/>
          </a:xfrm>
          <a:prstGeom prst="rect">
            <a:avLst/>
          </a:prstGeom>
          <a:noFill/>
        </p:spPr>
        <p:txBody>
          <a:bodyPr vert="horz" wrap="square" rtlCol="0">
            <a:spAutoFit/>
          </a:bodyPr>
          <a:lstStyle/>
          <a:p>
            <a:pPr algn="ctr"/>
            <a:r>
              <a:rPr lang="en-US"/>
              <a:t>Candidate Div Point</a:t>
            </a:r>
            <a:endParaRPr lang="el-GR"/>
          </a:p>
        </p:txBody>
      </p:sp>
      <p:cxnSp>
        <p:nvCxnSpPr>
          <p:cNvPr id="43" name="Straight Connector 42"/>
          <p:cNvCxnSpPr/>
          <p:nvPr/>
        </p:nvCxnSpPr>
        <p:spPr>
          <a:xfrm rot="5400000">
            <a:off x="3467708" y="3527438"/>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8363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Rectangle 45"/>
          <p:cNvSpPr/>
          <p:nvPr/>
        </p:nvSpPr>
        <p:spPr>
          <a:xfrm>
            <a:off x="314367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Rectangle 46"/>
          <p:cNvSpPr/>
          <p:nvPr/>
        </p:nvSpPr>
        <p:spPr>
          <a:xfrm>
            <a:off x="350371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2423592" y="188944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Rectangle 54"/>
          <p:cNvSpPr/>
          <p:nvPr/>
        </p:nvSpPr>
        <p:spPr>
          <a:xfrm>
            <a:off x="278363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Rectangle 55"/>
          <p:cNvSpPr/>
          <p:nvPr/>
        </p:nvSpPr>
        <p:spPr>
          <a:xfrm>
            <a:off x="314367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Rectangle 56"/>
          <p:cNvSpPr/>
          <p:nvPr/>
        </p:nvSpPr>
        <p:spPr>
          <a:xfrm>
            <a:off x="350371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Rectangle 57"/>
          <p:cNvSpPr/>
          <p:nvPr/>
        </p:nvSpPr>
        <p:spPr>
          <a:xfrm>
            <a:off x="2423592" y="2987378"/>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p:cNvSpPr/>
          <p:nvPr/>
        </p:nvSpPr>
        <p:spPr>
          <a:xfrm>
            <a:off x="278363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Rectangle 59"/>
          <p:cNvSpPr/>
          <p:nvPr/>
        </p:nvSpPr>
        <p:spPr>
          <a:xfrm>
            <a:off x="314367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Rectangle 60"/>
          <p:cNvSpPr/>
          <p:nvPr/>
        </p:nvSpPr>
        <p:spPr>
          <a:xfrm>
            <a:off x="350371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2423592" y="4715570"/>
            <a:ext cx="36004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Connector 62"/>
          <p:cNvCxnSpPr/>
          <p:nvPr/>
        </p:nvCxnSpPr>
        <p:spPr>
          <a:xfrm rot="5400000">
            <a:off x="2387588" y="3527438"/>
            <a:ext cx="1512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Down Arrow 64"/>
          <p:cNvSpPr/>
          <p:nvPr/>
        </p:nvSpPr>
        <p:spPr>
          <a:xfrm>
            <a:off x="2639616" y="3347418"/>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TextBox 65"/>
          <p:cNvSpPr txBox="1"/>
          <p:nvPr/>
        </p:nvSpPr>
        <p:spPr>
          <a:xfrm>
            <a:off x="2279576" y="3635450"/>
            <a:ext cx="1008112" cy="369332"/>
          </a:xfrm>
          <a:prstGeom prst="rect">
            <a:avLst/>
          </a:prstGeom>
          <a:noFill/>
        </p:spPr>
        <p:txBody>
          <a:bodyPr wrap="square" rtlCol="0">
            <a:spAutoFit/>
          </a:bodyPr>
          <a:lstStyle/>
          <a:p>
            <a:pPr algn="ctr"/>
            <a:r>
              <a:rPr lang="en-US" b="1" dirty="0"/>
              <a:t>SDE</a:t>
            </a:r>
            <a:r>
              <a:rPr lang="en-US" b="1" baseline="-25000" dirty="0"/>
              <a:t>1</a:t>
            </a:r>
            <a:endParaRPr lang="el-GR" b="1" baseline="-25000" dirty="0"/>
          </a:p>
        </p:txBody>
      </p:sp>
      <p:sp>
        <p:nvSpPr>
          <p:cNvPr id="67" name="Down Arrow 66"/>
          <p:cNvSpPr/>
          <p:nvPr/>
        </p:nvSpPr>
        <p:spPr>
          <a:xfrm>
            <a:off x="3575720" y="3347418"/>
            <a:ext cx="288032" cy="288032"/>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 name="TextBox 67"/>
          <p:cNvSpPr txBox="1"/>
          <p:nvPr/>
        </p:nvSpPr>
        <p:spPr>
          <a:xfrm>
            <a:off x="3359696" y="3635450"/>
            <a:ext cx="720080" cy="369332"/>
          </a:xfrm>
          <a:prstGeom prst="rect">
            <a:avLst/>
          </a:prstGeom>
          <a:noFill/>
        </p:spPr>
        <p:txBody>
          <a:bodyPr wrap="square" rtlCol="0">
            <a:spAutoFit/>
          </a:bodyPr>
          <a:lstStyle/>
          <a:p>
            <a:pPr algn="ctr"/>
            <a:r>
              <a:rPr lang="en-US" b="1" dirty="0"/>
              <a:t>SDE</a:t>
            </a:r>
            <a:r>
              <a:rPr lang="en-US" b="1" baseline="-25000" dirty="0"/>
              <a:t>2</a:t>
            </a:r>
            <a:endParaRPr lang="el-GR" b="1" baseline="-25000" dirty="0"/>
          </a:p>
        </p:txBody>
      </p:sp>
      <p:sp>
        <p:nvSpPr>
          <p:cNvPr id="69" name="Left Brace 68"/>
          <p:cNvSpPr/>
          <p:nvPr/>
        </p:nvSpPr>
        <p:spPr>
          <a:xfrm rot="16200000">
            <a:off x="5375920" y="3275410"/>
            <a:ext cx="216024" cy="3600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0" name="TextBox 69"/>
          <p:cNvSpPr txBox="1"/>
          <p:nvPr/>
        </p:nvSpPr>
        <p:spPr>
          <a:xfrm>
            <a:off x="5159896" y="3473624"/>
            <a:ext cx="576064" cy="369332"/>
          </a:xfrm>
          <a:prstGeom prst="rect">
            <a:avLst/>
          </a:prstGeom>
          <a:noFill/>
        </p:spPr>
        <p:txBody>
          <a:bodyPr wrap="square" rtlCol="0">
            <a:spAutoFit/>
          </a:bodyPr>
          <a:lstStyle/>
          <a:p>
            <a:pPr algn="ctr"/>
            <a:r>
              <a:rPr lang="en-US"/>
              <a:t>W</a:t>
            </a:r>
            <a:r>
              <a:rPr lang="en-US" baseline="-25000"/>
              <a:t>1</a:t>
            </a:r>
            <a:r>
              <a:rPr lang="en-US" baseline="-25000">
                <a:latin typeface="Brush Script MT" pitchFamily="66" charset="0"/>
              </a:rPr>
              <a:t>l</a:t>
            </a:r>
            <a:endParaRPr lang="el-GR" baseline="-25000"/>
          </a:p>
        </p:txBody>
      </p:sp>
      <p:sp>
        <p:nvSpPr>
          <p:cNvPr id="71" name="Left Brace 70"/>
          <p:cNvSpPr/>
          <p:nvPr/>
        </p:nvSpPr>
        <p:spPr>
          <a:xfrm rot="16200000">
            <a:off x="5195900" y="3455430"/>
            <a:ext cx="216024" cy="7200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2" name="TextBox 71"/>
          <p:cNvSpPr txBox="1"/>
          <p:nvPr/>
        </p:nvSpPr>
        <p:spPr>
          <a:xfrm>
            <a:off x="5015880" y="3851474"/>
            <a:ext cx="576064" cy="369332"/>
          </a:xfrm>
          <a:prstGeom prst="rect">
            <a:avLst/>
          </a:prstGeom>
          <a:noFill/>
        </p:spPr>
        <p:txBody>
          <a:bodyPr wrap="square" rtlCol="0">
            <a:spAutoFit/>
          </a:bodyPr>
          <a:lstStyle/>
          <a:p>
            <a:pPr algn="ctr"/>
            <a:r>
              <a:rPr lang="en-US"/>
              <a:t>W</a:t>
            </a:r>
            <a:r>
              <a:rPr lang="en-US" baseline="-25000"/>
              <a:t>2</a:t>
            </a:r>
            <a:r>
              <a:rPr lang="en-US" baseline="-25000">
                <a:latin typeface="Brush Script MT" pitchFamily="66" charset="0"/>
              </a:rPr>
              <a:t>l</a:t>
            </a:r>
            <a:endParaRPr lang="el-GR" baseline="-25000"/>
          </a:p>
        </p:txBody>
      </p:sp>
      <p:sp>
        <p:nvSpPr>
          <p:cNvPr id="73" name="Left Brace 72"/>
          <p:cNvSpPr/>
          <p:nvPr/>
        </p:nvSpPr>
        <p:spPr>
          <a:xfrm rot="16200000">
            <a:off x="4835860" y="3455430"/>
            <a:ext cx="216024" cy="14401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4" name="TextBox 73"/>
          <p:cNvSpPr txBox="1"/>
          <p:nvPr/>
        </p:nvSpPr>
        <p:spPr>
          <a:xfrm>
            <a:off x="4655840" y="4211514"/>
            <a:ext cx="576064" cy="369332"/>
          </a:xfrm>
          <a:prstGeom prst="rect">
            <a:avLst/>
          </a:prstGeom>
          <a:noFill/>
        </p:spPr>
        <p:txBody>
          <a:bodyPr wrap="square" rtlCol="0">
            <a:spAutoFit/>
          </a:bodyPr>
          <a:lstStyle/>
          <a:p>
            <a:pPr algn="ctr"/>
            <a:r>
              <a:rPr lang="en-US"/>
              <a:t>W</a:t>
            </a:r>
            <a:r>
              <a:rPr lang="en-US" baseline="-25000"/>
              <a:t>3</a:t>
            </a:r>
            <a:r>
              <a:rPr lang="en-US" baseline="-25000">
                <a:latin typeface="Brush Script MT" pitchFamily="66" charset="0"/>
              </a:rPr>
              <a:t>l</a:t>
            </a:r>
            <a:endParaRPr lang="el-GR" baseline="-25000"/>
          </a:p>
        </p:txBody>
      </p:sp>
      <p:sp>
        <p:nvSpPr>
          <p:cNvPr id="75" name="Left Brace 74"/>
          <p:cNvSpPr/>
          <p:nvPr/>
        </p:nvSpPr>
        <p:spPr>
          <a:xfrm rot="16200000">
            <a:off x="5780869" y="3230501"/>
            <a:ext cx="198214" cy="4320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6" name="TextBox 75"/>
          <p:cNvSpPr txBox="1"/>
          <p:nvPr/>
        </p:nvSpPr>
        <p:spPr>
          <a:xfrm>
            <a:off x="5591944" y="3491434"/>
            <a:ext cx="504056" cy="369332"/>
          </a:xfrm>
          <a:prstGeom prst="rect">
            <a:avLst/>
          </a:prstGeom>
          <a:noFill/>
        </p:spPr>
        <p:txBody>
          <a:bodyPr wrap="square" rtlCol="0">
            <a:spAutoFit/>
          </a:bodyPr>
          <a:lstStyle/>
          <a:p>
            <a:pPr algn="ctr"/>
            <a:r>
              <a:rPr lang="en-US" err="1"/>
              <a:t>W</a:t>
            </a:r>
            <a:r>
              <a:rPr lang="en-US" baseline="-25000" err="1"/>
              <a:t>r</a:t>
            </a:r>
            <a:endParaRPr lang="el-GR" baseline="-25000"/>
          </a:p>
        </p:txBody>
      </p:sp>
      <p:sp>
        <p:nvSpPr>
          <p:cNvPr id="77" name="Rectangle 76"/>
          <p:cNvSpPr/>
          <p:nvPr/>
        </p:nvSpPr>
        <p:spPr>
          <a:xfrm>
            <a:off x="7320136" y="2627338"/>
            <a:ext cx="43204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O</a:t>
            </a:r>
            <a:r>
              <a:rPr lang="en-US" sz="1600" baseline="-25000">
                <a:solidFill>
                  <a:schemeClr val="tx1"/>
                </a:solidFill>
              </a:rPr>
              <a:t>5</a:t>
            </a:r>
            <a:endParaRPr lang="el-GR" sz="1600" baseline="-25000">
              <a:solidFill>
                <a:schemeClr val="tx1"/>
              </a:solidFill>
            </a:endParaRPr>
          </a:p>
        </p:txBody>
      </p:sp>
      <p:sp>
        <p:nvSpPr>
          <p:cNvPr id="64" name="Cloud Callout 63"/>
          <p:cNvSpPr/>
          <p:nvPr/>
        </p:nvSpPr>
        <p:spPr>
          <a:xfrm>
            <a:off x="6096000" y="3617640"/>
            <a:ext cx="2376264" cy="1008112"/>
          </a:xfrm>
          <a:prstGeom prst="cloudCallout">
            <a:avLst>
              <a:gd name="adj1" fmla="val -56239"/>
              <a:gd name="adj2" fmla="val -630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dissimilar features?  </a:t>
            </a:r>
            <a:endParaRPr lang="el-GR" b="1" dirty="0">
              <a:solidFill>
                <a:srgbClr val="00B050"/>
              </a:solidFill>
            </a:endParaRPr>
          </a:p>
        </p:txBody>
      </p:sp>
      <p:sp>
        <p:nvSpPr>
          <p:cNvPr id="82" name="Rectangle 81"/>
          <p:cNvSpPr/>
          <p:nvPr/>
        </p:nvSpPr>
        <p:spPr>
          <a:xfrm>
            <a:off x="8616280" y="3833664"/>
            <a:ext cx="1440160" cy="369332"/>
          </a:xfrm>
          <a:prstGeom prst="rect">
            <a:avLst/>
          </a:prstGeom>
        </p:spPr>
        <p:txBody>
          <a:bodyPr wrap="square">
            <a:spAutoFit/>
          </a:bodyPr>
          <a:lstStyle/>
          <a:p>
            <a:r>
              <a:rPr lang="en-US" b="1"/>
              <a:t>If</a:t>
            </a:r>
            <a:r>
              <a:rPr lang="en-US" b="1">
                <a:solidFill>
                  <a:srgbClr val="00B050"/>
                </a:solidFill>
              </a:rPr>
              <a:t> </a:t>
            </a:r>
            <a:r>
              <a:rPr lang="en-US" b="1">
                <a:solidFill>
                  <a:srgbClr val="FF0000"/>
                </a:solidFill>
              </a:rPr>
              <a:t>NO</a:t>
            </a:r>
            <a:endParaRPr lang="el-GR">
              <a:solidFill>
                <a:srgbClr val="FF0000"/>
              </a:solidFill>
            </a:endParaRPr>
          </a:p>
        </p:txBody>
      </p:sp>
      <p:pic>
        <p:nvPicPr>
          <p:cNvPr id="84" name="Picture 83" descr="Picture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968" y="5561856"/>
            <a:ext cx="4396792" cy="771546"/>
          </a:xfrm>
          <a:prstGeom prst="rect">
            <a:avLst/>
          </a:prstGeom>
        </p:spPr>
      </p:pic>
      <p:sp>
        <p:nvSpPr>
          <p:cNvPr id="93" name="Freeform 92"/>
          <p:cNvSpPr/>
          <p:nvPr/>
        </p:nvSpPr>
        <p:spPr>
          <a:xfrm>
            <a:off x="5663954" y="4409728"/>
            <a:ext cx="4176463" cy="485190"/>
          </a:xfrm>
          <a:custGeom>
            <a:avLst/>
            <a:gdLst>
              <a:gd name="connsiteX0" fmla="*/ 3293807 w 3293807"/>
              <a:gd name="connsiteY0" fmla="*/ 0 h 711199"/>
              <a:gd name="connsiteX1" fmla="*/ 2497394 w 3293807"/>
              <a:gd name="connsiteY1" fmla="*/ 580103 h 711199"/>
              <a:gd name="connsiteX2" fmla="*/ 934065 w 3293807"/>
              <a:gd name="connsiteY2" fmla="*/ 629264 h 711199"/>
              <a:gd name="connsiteX3" fmla="*/ 0 w 3293807"/>
              <a:gd name="connsiteY3" fmla="*/ 88490 h 711199"/>
              <a:gd name="connsiteX4" fmla="*/ 0 w 3293807"/>
              <a:gd name="connsiteY4" fmla="*/ 88490 h 71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807" h="711199">
                <a:moveTo>
                  <a:pt x="3293807" y="0"/>
                </a:moveTo>
                <a:cubicBezTo>
                  <a:pt x="3092245" y="237613"/>
                  <a:pt x="2890684" y="475226"/>
                  <a:pt x="2497394" y="580103"/>
                </a:cubicBezTo>
                <a:cubicBezTo>
                  <a:pt x="2104104" y="684980"/>
                  <a:pt x="1350297" y="711199"/>
                  <a:pt x="934065" y="629264"/>
                </a:cubicBezTo>
                <a:cubicBezTo>
                  <a:pt x="517833" y="547329"/>
                  <a:pt x="0" y="88490"/>
                  <a:pt x="0" y="88490"/>
                </a:cubicBezTo>
                <a:lnTo>
                  <a:pt x="0" y="88490"/>
                </a:lnTo>
              </a:path>
            </a:pathLst>
          </a:cu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4" name="Right Arrow 93"/>
          <p:cNvSpPr/>
          <p:nvPr/>
        </p:nvSpPr>
        <p:spPr>
          <a:xfrm>
            <a:off x="8616280" y="4049688"/>
            <a:ext cx="1008112"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σ</a:t>
            </a:r>
            <a:r>
              <a:rPr lang="en-US">
                <a:solidFill>
                  <a:schemeClr val="tx1"/>
                </a:solidFill>
              </a:rPr>
              <a:t> </a:t>
            </a:r>
            <a:r>
              <a:rPr lang="en-US" err="1">
                <a:solidFill>
                  <a:schemeClr val="tx1"/>
                </a:solidFill>
              </a:rPr>
              <a:t>thres</a:t>
            </a:r>
            <a:endParaRPr lang="el-GR">
              <a:solidFill>
                <a:schemeClr val="tx1"/>
              </a:solidFill>
            </a:endParaRPr>
          </a:p>
        </p:txBody>
      </p:sp>
      <p:sp>
        <p:nvSpPr>
          <p:cNvPr id="95" name="Freeform 94"/>
          <p:cNvSpPr/>
          <p:nvPr/>
        </p:nvSpPr>
        <p:spPr>
          <a:xfrm rot="10800000">
            <a:off x="5735959" y="3185592"/>
            <a:ext cx="3888432" cy="936104"/>
          </a:xfrm>
          <a:custGeom>
            <a:avLst/>
            <a:gdLst>
              <a:gd name="connsiteX0" fmla="*/ 3293807 w 3293807"/>
              <a:gd name="connsiteY0" fmla="*/ 0 h 711199"/>
              <a:gd name="connsiteX1" fmla="*/ 2497394 w 3293807"/>
              <a:gd name="connsiteY1" fmla="*/ 580103 h 711199"/>
              <a:gd name="connsiteX2" fmla="*/ 934065 w 3293807"/>
              <a:gd name="connsiteY2" fmla="*/ 629264 h 711199"/>
              <a:gd name="connsiteX3" fmla="*/ 0 w 3293807"/>
              <a:gd name="connsiteY3" fmla="*/ 88490 h 711199"/>
              <a:gd name="connsiteX4" fmla="*/ 0 w 3293807"/>
              <a:gd name="connsiteY4" fmla="*/ 88490 h 711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807" h="711199">
                <a:moveTo>
                  <a:pt x="3293807" y="0"/>
                </a:moveTo>
                <a:cubicBezTo>
                  <a:pt x="3092245" y="237613"/>
                  <a:pt x="2890684" y="475226"/>
                  <a:pt x="2497394" y="580103"/>
                </a:cubicBezTo>
                <a:cubicBezTo>
                  <a:pt x="2104104" y="684980"/>
                  <a:pt x="1350297" y="711199"/>
                  <a:pt x="934065" y="629264"/>
                </a:cubicBezTo>
                <a:cubicBezTo>
                  <a:pt x="517833" y="547329"/>
                  <a:pt x="0" y="88490"/>
                  <a:pt x="0" y="88490"/>
                </a:cubicBezTo>
                <a:lnTo>
                  <a:pt x="0" y="88490"/>
                </a:lnTo>
              </a:path>
            </a:pathLst>
          </a:cu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78" name="Rectangle 49"/>
              <p:cNvSpPr>
                <a:spLocks noChangeArrowheads="1"/>
              </p:cNvSpPr>
              <p:nvPr/>
            </p:nvSpPr>
            <p:spPr bwMode="auto">
              <a:xfrm>
                <a:off x="2063552" y="5489849"/>
                <a:ext cx="32766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p>
                <a:r>
                  <a:rPr lang="en-US" i="1" dirty="0">
                    <a:solidFill>
                      <a:srgbClr val="008000"/>
                    </a:solidFill>
                  </a:rPr>
                  <a:t>Similarity Metric</a:t>
                </a:r>
              </a:p>
              <a:p>
                <a:r>
                  <a:rPr lang="en-US" i="1" dirty="0">
                    <a:solidFill>
                      <a:srgbClr val="008000"/>
                    </a:solidFill>
                  </a:rPr>
                  <a:t>RV-coefficient (W</a:t>
                </a:r>
                <a14:m>
                  <m:oMath xmlns:m="http://schemas.openxmlformats.org/officeDocument/2006/math">
                    <m:r>
                      <a:rPr lang="en-US" i="1" smtClean="0">
                        <a:solidFill>
                          <a:srgbClr val="008000"/>
                        </a:solidFill>
                        <a:latin typeface="Cambria Math" panose="02040503050406030204" pitchFamily="18" charset="0"/>
                        <a:ea typeface="Cambria Math" panose="02040503050406030204" pitchFamily="18" charset="0"/>
                      </a:rPr>
                      <m:t>ℓ</m:t>
                    </m:r>
                  </m:oMath>
                </a14:m>
                <a:r>
                  <a:rPr lang="en-US" i="1" dirty="0">
                    <a:solidFill>
                      <a:srgbClr val="008000"/>
                    </a:solidFill>
                  </a:rPr>
                  <a:t>, </a:t>
                </a:r>
                <a:r>
                  <a:rPr lang="en-US" i="1" dirty="0" err="1">
                    <a:solidFill>
                      <a:srgbClr val="008000"/>
                    </a:solidFill>
                  </a:rPr>
                  <a:t>Wr</a:t>
                </a:r>
                <a:r>
                  <a:rPr lang="en-US" i="1" dirty="0">
                    <a:solidFill>
                      <a:srgbClr val="008000"/>
                    </a:solidFill>
                  </a:rPr>
                  <a:t>)</a:t>
                </a:r>
              </a:p>
            </p:txBody>
          </p:sp>
        </mc:Choice>
        <mc:Fallback xmlns="">
          <p:sp>
            <p:nvSpPr>
              <p:cNvPr id="78" name="Rectangle 49"/>
              <p:cNvSpPr>
                <a:spLocks noRot="1" noChangeAspect="1" noMove="1" noResize="1" noEditPoints="1" noAdjustHandles="1" noChangeArrowheads="1" noChangeShapeType="1" noTextEdit="1"/>
              </p:cNvSpPr>
              <p:nvPr/>
            </p:nvSpPr>
            <p:spPr bwMode="auto">
              <a:xfrm>
                <a:off x="2063552" y="5489849"/>
                <a:ext cx="3276600" cy="646331"/>
              </a:xfrm>
              <a:prstGeom prst="rect">
                <a:avLst/>
              </a:prstGeom>
              <a:blipFill>
                <a:blip r:embed="rId5"/>
                <a:stretch>
                  <a:fillRect l="-1676" t="-5660"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25599EB7-A159-C8CF-96BA-619CC5A2D86A}"/>
              </a:ext>
            </a:extLst>
          </p:cNvPr>
          <p:cNvSpPr txBox="1"/>
          <p:nvPr/>
        </p:nvSpPr>
        <p:spPr>
          <a:xfrm>
            <a:off x="1449657" y="4706278"/>
            <a:ext cx="1048828" cy="369332"/>
          </a:xfrm>
          <a:prstGeom prst="rect">
            <a:avLst/>
          </a:prstGeom>
          <a:noFill/>
        </p:spPr>
        <p:txBody>
          <a:bodyPr wrap="square" rtlCol="0">
            <a:spAutoFit/>
          </a:bodyPr>
          <a:lstStyle/>
          <a:p>
            <a:r>
              <a:rPr lang="en-US" dirty="0"/>
              <a:t>Robot O</a:t>
            </a:r>
            <a:r>
              <a:rPr lang="en-US" baseline="-25000" dirty="0"/>
              <a:t>F</a:t>
            </a:r>
            <a:endParaRPr lang="el-GR" baseline="-25000" dirty="0"/>
          </a:p>
        </p:txBody>
      </p:sp>
      <p:sp>
        <p:nvSpPr>
          <p:cNvPr id="3" name="TextBox 2">
            <a:extLst>
              <a:ext uri="{FF2B5EF4-FFF2-40B4-BE49-F238E27FC236}">
                <a16:creationId xmlns:a16="http://schemas.microsoft.com/office/drawing/2014/main" id="{D8C20883-3892-BBEA-0D1B-C7E604FF5020}"/>
              </a:ext>
            </a:extLst>
          </p:cNvPr>
          <p:cNvSpPr txBox="1"/>
          <p:nvPr/>
        </p:nvSpPr>
        <p:spPr>
          <a:xfrm>
            <a:off x="1449657" y="2978086"/>
            <a:ext cx="1048828" cy="369332"/>
          </a:xfrm>
          <a:prstGeom prst="rect">
            <a:avLst/>
          </a:prstGeom>
          <a:noFill/>
        </p:spPr>
        <p:txBody>
          <a:bodyPr wrap="square" rtlCol="0">
            <a:spAutoFit/>
          </a:bodyPr>
          <a:lstStyle/>
          <a:p>
            <a:r>
              <a:rPr lang="en-US" dirty="0"/>
              <a:t>Robot O</a:t>
            </a:r>
            <a:r>
              <a:rPr lang="en-US" baseline="-25000" dirty="0"/>
              <a:t>i</a:t>
            </a:r>
            <a:endParaRPr lang="el-GR" baseline="-25000" dirty="0"/>
          </a:p>
        </p:txBody>
      </p:sp>
      <p:sp>
        <p:nvSpPr>
          <p:cNvPr id="4" name="TextBox 3">
            <a:extLst>
              <a:ext uri="{FF2B5EF4-FFF2-40B4-BE49-F238E27FC236}">
                <a16:creationId xmlns:a16="http://schemas.microsoft.com/office/drawing/2014/main" id="{2122D62D-01DB-473B-882D-E742B0A57D34}"/>
              </a:ext>
            </a:extLst>
          </p:cNvPr>
          <p:cNvSpPr txBox="1"/>
          <p:nvPr/>
        </p:nvSpPr>
        <p:spPr>
          <a:xfrm>
            <a:off x="1449658" y="1978876"/>
            <a:ext cx="1048827" cy="369332"/>
          </a:xfrm>
          <a:prstGeom prst="rect">
            <a:avLst/>
          </a:prstGeom>
          <a:noFill/>
        </p:spPr>
        <p:txBody>
          <a:bodyPr wrap="square" rtlCol="0">
            <a:spAutoFit/>
          </a:bodyPr>
          <a:lstStyle/>
          <a:p>
            <a:r>
              <a:rPr lang="en-US" dirty="0"/>
              <a:t>Robot O</a:t>
            </a:r>
            <a:r>
              <a:rPr lang="en-US" baseline="-25000" dirty="0"/>
              <a:t>1</a:t>
            </a:r>
            <a:endParaRPr lang="el-GR" baseline="-25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dissolve">
                                      <p:cBhvr>
                                        <p:cTn id="11" dur="500"/>
                                        <p:tgtEl>
                                          <p:spTgt spid="7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dissolve">
                                      <p:cBhvr>
                                        <p:cTn id="14" dur="500"/>
                                        <p:tgtEl>
                                          <p:spTgt spid="71"/>
                                        </p:tgtEl>
                                      </p:cBhvr>
                                    </p:animEffect>
                                  </p:childTnLst>
                                </p:cTn>
                              </p:par>
                            </p:childTnLst>
                          </p:cTn>
                        </p:par>
                        <p:par>
                          <p:cTn id="15" fill="hold">
                            <p:stCondLst>
                              <p:cond delay="1000"/>
                            </p:stCondLst>
                            <p:childTnLst>
                              <p:par>
                                <p:cTn id="16" presetID="9" presetClass="exit" presetSubtype="0" fill="hold" grpId="1" nodeType="afterEffect">
                                  <p:stCondLst>
                                    <p:cond delay="500"/>
                                  </p:stCondLst>
                                  <p:childTnLst>
                                    <p:animEffect transition="out" filter="dissolve">
                                      <p:cBhvr>
                                        <p:cTn id="17" dur="500"/>
                                        <p:tgtEl>
                                          <p:spTgt spid="93"/>
                                        </p:tgtEl>
                                      </p:cBhvr>
                                    </p:animEffect>
                                    <p:set>
                                      <p:cBhvr>
                                        <p:cTn id="18" dur="1" fill="hold">
                                          <p:stCondLst>
                                            <p:cond delay="499"/>
                                          </p:stCondLst>
                                        </p:cTn>
                                        <p:tgtEl>
                                          <p:spTgt spid="93"/>
                                        </p:tgtEl>
                                        <p:attrNameLst>
                                          <p:attrName>style.visibility</p:attrName>
                                        </p:attrNameLst>
                                      </p:cBhvr>
                                      <p:to>
                                        <p:strVal val="hidden"/>
                                      </p:to>
                                    </p:set>
                                  </p:childTnLst>
                                </p:cTn>
                              </p:par>
                            </p:childTnLst>
                          </p:cTn>
                        </p:par>
                        <p:par>
                          <p:cTn id="19" fill="hold">
                            <p:stCondLst>
                              <p:cond delay="2000"/>
                            </p:stCondLst>
                            <p:childTnLst>
                              <p:par>
                                <p:cTn id="20" presetID="9" presetClass="entr" presetSubtype="0" fill="hold" grpId="0" nodeType="afterEffect">
                                  <p:stCondLst>
                                    <p:cond delay="500"/>
                                  </p:stCondLst>
                                  <p:childTnLst>
                                    <p:set>
                                      <p:cBhvr>
                                        <p:cTn id="21" dur="1" fill="hold">
                                          <p:stCondLst>
                                            <p:cond delay="0"/>
                                          </p:stCondLst>
                                        </p:cTn>
                                        <p:tgtEl>
                                          <p:spTgt spid="95"/>
                                        </p:tgtEl>
                                        <p:attrNameLst>
                                          <p:attrName>style.visibility</p:attrName>
                                        </p:attrNameLst>
                                      </p:cBhvr>
                                      <p:to>
                                        <p:strVal val="visible"/>
                                      </p:to>
                                    </p:set>
                                    <p:animEffect transition="in" filter="dissolv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95"/>
                                        </p:tgtEl>
                                      </p:cBhvr>
                                    </p:animEffect>
                                    <p:set>
                                      <p:cBhvr>
                                        <p:cTn id="27" dur="1" fill="hold">
                                          <p:stCondLst>
                                            <p:cond delay="499"/>
                                          </p:stCondLst>
                                        </p:cTn>
                                        <p:tgtEl>
                                          <p:spTgt spid="95"/>
                                        </p:tgtEl>
                                        <p:attrNameLst>
                                          <p:attrName>style.visibility</p:attrName>
                                        </p:attrNameLst>
                                      </p:cBhvr>
                                      <p:to>
                                        <p:strVal val="hidden"/>
                                      </p:to>
                                    </p:set>
                                  </p:childTnLst>
                                </p:cTn>
                              </p:par>
                              <p:par>
                                <p:cTn id="28" presetID="9" presetClass="entr" presetSubtype="0" fill="hold" grpId="2"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dissolve">
                                      <p:cBhvr>
                                        <p:cTn id="30" dur="500"/>
                                        <p:tgtEl>
                                          <p:spTgt spid="93"/>
                                        </p:tgtEl>
                                      </p:cBhvr>
                                    </p:animEffect>
                                  </p:childTnLst>
                                </p:cTn>
                              </p:par>
                            </p:childTnLst>
                          </p:cTn>
                        </p:par>
                        <p:par>
                          <p:cTn id="31" fill="hold">
                            <p:stCondLst>
                              <p:cond delay="500"/>
                            </p:stCondLst>
                            <p:childTnLst>
                              <p:par>
                                <p:cTn id="32" presetID="9" presetClass="entr" presetSubtype="0" fill="hold" grpId="0" nodeType="afterEffect">
                                  <p:stCondLst>
                                    <p:cond delay="500"/>
                                  </p:stCondLst>
                                  <p:childTnLst>
                                    <p:set>
                                      <p:cBhvr>
                                        <p:cTn id="33" dur="1" fill="hold">
                                          <p:stCondLst>
                                            <p:cond delay="0"/>
                                          </p:stCondLst>
                                        </p:cTn>
                                        <p:tgtEl>
                                          <p:spTgt spid="74"/>
                                        </p:tgtEl>
                                        <p:attrNameLst>
                                          <p:attrName>style.visibility</p:attrName>
                                        </p:attrNameLst>
                                      </p:cBhvr>
                                      <p:to>
                                        <p:strVal val="visible"/>
                                      </p:to>
                                    </p:set>
                                    <p:animEffect transition="in" filter="dissolve">
                                      <p:cBhvr>
                                        <p:cTn id="34" dur="500"/>
                                        <p:tgtEl>
                                          <p:spTgt spid="74"/>
                                        </p:tgtEl>
                                      </p:cBhvr>
                                    </p:animEffect>
                                  </p:childTnLst>
                                </p:cTn>
                              </p:par>
                              <p:par>
                                <p:cTn id="35" presetID="9" presetClass="entr" presetSubtype="0" fill="hold" grpId="0" nodeType="withEffect">
                                  <p:stCondLst>
                                    <p:cond delay="500"/>
                                  </p:stCondLst>
                                  <p:childTnLst>
                                    <p:set>
                                      <p:cBhvr>
                                        <p:cTn id="36" dur="1" fill="hold">
                                          <p:stCondLst>
                                            <p:cond delay="0"/>
                                          </p:stCondLst>
                                        </p:cTn>
                                        <p:tgtEl>
                                          <p:spTgt spid="73"/>
                                        </p:tgtEl>
                                        <p:attrNameLst>
                                          <p:attrName>style.visibility</p:attrName>
                                        </p:attrNameLst>
                                      </p:cBhvr>
                                      <p:to>
                                        <p:strVal val="visible"/>
                                      </p:to>
                                    </p:set>
                                    <p:animEffect transition="in" filter="dissolve">
                                      <p:cBhvr>
                                        <p:cTn id="37" dur="500"/>
                                        <p:tgtEl>
                                          <p:spTgt spid="73"/>
                                        </p:tgtEl>
                                      </p:cBhvr>
                                    </p:animEffect>
                                  </p:childTnLst>
                                </p:cTn>
                              </p:par>
                            </p:childTnLst>
                          </p:cTn>
                        </p:par>
                        <p:par>
                          <p:cTn id="38" fill="hold">
                            <p:stCondLst>
                              <p:cond delay="1500"/>
                            </p:stCondLst>
                            <p:childTnLst>
                              <p:par>
                                <p:cTn id="39" presetID="9" presetClass="exit" presetSubtype="0" fill="hold" grpId="3" nodeType="afterEffect">
                                  <p:stCondLst>
                                    <p:cond delay="500"/>
                                  </p:stCondLst>
                                  <p:childTnLst>
                                    <p:animEffect transition="out" filter="dissolve">
                                      <p:cBhvr>
                                        <p:cTn id="40" dur="500"/>
                                        <p:tgtEl>
                                          <p:spTgt spid="93"/>
                                        </p:tgtEl>
                                      </p:cBhvr>
                                    </p:animEffect>
                                    <p:set>
                                      <p:cBhvr>
                                        <p:cTn id="41" dur="1" fill="hold">
                                          <p:stCondLst>
                                            <p:cond delay="499"/>
                                          </p:stCondLst>
                                        </p:cTn>
                                        <p:tgtEl>
                                          <p:spTgt spid="93"/>
                                        </p:tgtEl>
                                        <p:attrNameLst>
                                          <p:attrName>style.visibility</p:attrName>
                                        </p:attrNameLst>
                                      </p:cBhvr>
                                      <p:to>
                                        <p:strVal val="hidden"/>
                                      </p:to>
                                    </p:set>
                                  </p:childTnLst>
                                </p:cTn>
                              </p:par>
                            </p:childTnLst>
                          </p:cTn>
                        </p:par>
                        <p:par>
                          <p:cTn id="42" fill="hold">
                            <p:stCondLst>
                              <p:cond delay="2500"/>
                            </p:stCondLst>
                            <p:childTnLst>
                              <p:par>
                                <p:cTn id="43" presetID="9" presetClass="entr" presetSubtype="0" fill="hold" grpId="2" nodeType="afterEffect">
                                  <p:stCondLst>
                                    <p:cond delay="500"/>
                                  </p:stCondLst>
                                  <p:childTnLst>
                                    <p:set>
                                      <p:cBhvr>
                                        <p:cTn id="44" dur="1" fill="hold">
                                          <p:stCondLst>
                                            <p:cond delay="0"/>
                                          </p:stCondLst>
                                        </p:cTn>
                                        <p:tgtEl>
                                          <p:spTgt spid="95"/>
                                        </p:tgtEl>
                                        <p:attrNameLst>
                                          <p:attrName>style.visibility</p:attrName>
                                        </p:attrNameLst>
                                      </p:cBhvr>
                                      <p:to>
                                        <p:strVal val="visible"/>
                                      </p:to>
                                    </p:set>
                                    <p:animEffect transition="in" filter="dissolve">
                                      <p:cBhvr>
                                        <p:cTn id="4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93" grpId="0" animBg="1"/>
      <p:bldP spid="93" grpId="1" animBg="1"/>
      <p:bldP spid="93" grpId="2" animBg="1"/>
      <p:bldP spid="93" grpId="3" animBg="1"/>
      <p:bldP spid="95" grpId="0" animBg="1"/>
      <p:bldP spid="95" grpId="1" animBg="1"/>
      <p:bldP spid="95"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775F-A71D-D029-F63D-3B3C84488F27}"/>
              </a:ext>
            </a:extLst>
          </p:cNvPr>
          <p:cNvSpPr>
            <a:spLocks noGrp="1"/>
          </p:cNvSpPr>
          <p:nvPr>
            <p:ph type="title"/>
          </p:nvPr>
        </p:nvSpPr>
        <p:spPr/>
        <p:txBody>
          <a:bodyPr/>
          <a:lstStyle/>
          <a:p>
            <a:pPr algn="ctr"/>
            <a:r>
              <a:rPr lang="en-US" dirty="0">
                <a:solidFill>
                  <a:srgbClr val="C00000"/>
                </a:solidFill>
              </a:rPr>
              <a:t>SSTRESSED Epilogue</a:t>
            </a:r>
          </a:p>
        </p:txBody>
      </p:sp>
      <p:sp>
        <p:nvSpPr>
          <p:cNvPr id="3" name="Content Placeholder 2">
            <a:extLst>
              <a:ext uri="{FF2B5EF4-FFF2-40B4-BE49-F238E27FC236}">
                <a16:creationId xmlns:a16="http://schemas.microsoft.com/office/drawing/2014/main" id="{4F9B6EA9-5703-CF0A-084F-279C6F22EBD0}"/>
              </a:ext>
            </a:extLst>
          </p:cNvPr>
          <p:cNvSpPr>
            <a:spLocks noGrp="1"/>
          </p:cNvSpPr>
          <p:nvPr>
            <p:ph idx="1"/>
          </p:nvPr>
        </p:nvSpPr>
        <p:spPr>
          <a:xfrm>
            <a:off x="386080" y="1229360"/>
            <a:ext cx="10967720" cy="5415280"/>
          </a:xfrm>
        </p:spPr>
        <p:txBody>
          <a:bodyPr>
            <a:normAutofit/>
          </a:bodyPr>
          <a:lstStyle/>
          <a:p>
            <a:r>
              <a:rPr lang="en-US" dirty="0"/>
              <a:t>1</a:t>
            </a:r>
            <a:r>
              <a:rPr lang="en-US" baseline="30000" dirty="0"/>
              <a:t>st</a:t>
            </a:r>
            <a:r>
              <a:rPr lang="en-US" dirty="0"/>
              <a:t> Scalable Streaming Framework for SDE Detection</a:t>
            </a:r>
          </a:p>
          <a:p>
            <a:pPr lvl="1"/>
            <a:r>
              <a:rPr lang="en-US" dirty="0"/>
              <a:t>Novel framework &amp; architecture treats SDEs as first-class citizens</a:t>
            </a:r>
          </a:p>
          <a:p>
            <a:pPr lvl="1"/>
            <a:r>
              <a:rPr lang="en-US" dirty="0"/>
              <a:t>Distributed processing across state-of-the-art Big Data Technologies</a:t>
            </a:r>
          </a:p>
          <a:p>
            <a:pPr lvl="1"/>
            <a:r>
              <a:rPr lang="en-US" dirty="0"/>
              <a:t>1</a:t>
            </a:r>
            <a:r>
              <a:rPr lang="en-US" baseline="30000" dirty="0"/>
              <a:t>st</a:t>
            </a:r>
            <a:r>
              <a:rPr lang="en-US" dirty="0"/>
              <a:t> to combine streaming semantic trajectory extraction and CER</a:t>
            </a:r>
          </a:p>
          <a:p>
            <a:r>
              <a:rPr lang="en-US" dirty="0"/>
              <a:t>More Applications</a:t>
            </a:r>
          </a:p>
          <a:p>
            <a:endParaRPr lang="en-US" dirty="0"/>
          </a:p>
          <a:p>
            <a:endParaRPr lang="en-US" dirty="0"/>
          </a:p>
          <a:p>
            <a:r>
              <a:rPr lang="en-US" dirty="0"/>
              <a:t>On-going work</a:t>
            </a:r>
          </a:p>
          <a:p>
            <a:pPr lvl="1"/>
            <a:r>
              <a:rPr lang="en-US" dirty="0"/>
              <a:t>Complete implementation</a:t>
            </a:r>
          </a:p>
          <a:p>
            <a:pPr lvl="1"/>
            <a:r>
              <a:rPr lang="en-US" dirty="0"/>
              <a:t>Enrich semantics (terrain images, map POIs </a:t>
            </a:r>
            <a:r>
              <a:rPr lang="en-US" dirty="0" err="1"/>
              <a:t>etc</a:t>
            </a:r>
            <a:r>
              <a:rPr lang="en-US" dirty="0"/>
              <a:t>)</a:t>
            </a:r>
          </a:p>
          <a:p>
            <a:pPr lvl="1"/>
            <a:r>
              <a:rPr lang="en-US" dirty="0"/>
              <a:t>Trajectory compression before segmentation</a:t>
            </a:r>
          </a:p>
          <a:p>
            <a:pPr lvl="1"/>
            <a:r>
              <a:rPr lang="en-US" dirty="0" err="1"/>
              <a:t>Wayeb</a:t>
            </a:r>
            <a:r>
              <a:rPr lang="en-US" dirty="0"/>
              <a:t>[VLDBJ’22], </a:t>
            </a:r>
            <a:r>
              <a:rPr lang="en-US" dirty="0" err="1"/>
              <a:t>EasyFlinkCEP</a:t>
            </a:r>
            <a:r>
              <a:rPr lang="en-US" dirty="0"/>
              <a:t> [CIKM’21] Interoperability</a:t>
            </a:r>
          </a:p>
        </p:txBody>
      </p:sp>
      <p:sp>
        <p:nvSpPr>
          <p:cNvPr id="4" name="Slide Number Placeholder 3">
            <a:extLst>
              <a:ext uri="{FF2B5EF4-FFF2-40B4-BE49-F238E27FC236}">
                <a16:creationId xmlns:a16="http://schemas.microsoft.com/office/drawing/2014/main" id="{34702E20-1FC1-000D-D6EF-ABF382798EFB}"/>
              </a:ext>
            </a:extLst>
          </p:cNvPr>
          <p:cNvSpPr>
            <a:spLocks noGrp="1"/>
          </p:cNvSpPr>
          <p:nvPr>
            <p:ph type="sldNum" sz="quarter" idx="12"/>
          </p:nvPr>
        </p:nvSpPr>
        <p:spPr>
          <a:xfrm>
            <a:off x="9240520" y="6379996"/>
            <a:ext cx="2743200" cy="365125"/>
          </a:xfrm>
        </p:spPr>
        <p:txBody>
          <a:bodyPr/>
          <a:lstStyle/>
          <a:p>
            <a:fld id="{4A939F7D-E305-CF49-AA5C-CB0DE6B89F0E}" type="slidenum">
              <a:rPr lang="en-GR" smtClean="0"/>
              <a:pPr/>
              <a:t>18</a:t>
            </a:fld>
            <a:endParaRPr lang="en-GR"/>
          </a:p>
        </p:txBody>
      </p:sp>
      <p:pic>
        <p:nvPicPr>
          <p:cNvPr id="7" name="Picture 6" descr="A screenshot of a map&#10;&#10;Description automatically generated">
            <a:extLst>
              <a:ext uri="{FF2B5EF4-FFF2-40B4-BE49-F238E27FC236}">
                <a16:creationId xmlns:a16="http://schemas.microsoft.com/office/drawing/2014/main" id="{37E0C670-EFD4-0CFF-DC3F-BEB63CB38148}"/>
              </a:ext>
            </a:extLst>
          </p:cNvPr>
          <p:cNvPicPr>
            <a:picLocks noChangeAspect="1"/>
          </p:cNvPicPr>
          <p:nvPr/>
        </p:nvPicPr>
        <p:blipFill rotWithShape="1">
          <a:blip r:embed="rId2">
            <a:extLst>
              <a:ext uri="{28A0092B-C50C-407E-A947-70E740481C1C}">
                <a14:useLocalDpi xmlns:a14="http://schemas.microsoft.com/office/drawing/2010/main" val="0"/>
              </a:ext>
            </a:extLst>
          </a:blip>
          <a:srcRect l="36401" t="22263" r="8981" b="14436"/>
          <a:stretch/>
        </p:blipFill>
        <p:spPr>
          <a:xfrm>
            <a:off x="7114073" y="2910016"/>
            <a:ext cx="3149600" cy="2098949"/>
          </a:xfrm>
          <a:prstGeom prst="rect">
            <a:avLst/>
          </a:prstGeom>
        </p:spPr>
      </p:pic>
      <p:grpSp>
        <p:nvGrpSpPr>
          <p:cNvPr id="8" name="Group 7">
            <a:extLst>
              <a:ext uri="{FF2B5EF4-FFF2-40B4-BE49-F238E27FC236}">
                <a16:creationId xmlns:a16="http://schemas.microsoft.com/office/drawing/2014/main" id="{D52DB4B4-CC16-025F-B840-10AEB8A81BAF}"/>
              </a:ext>
            </a:extLst>
          </p:cNvPr>
          <p:cNvGrpSpPr/>
          <p:nvPr/>
        </p:nvGrpSpPr>
        <p:grpSpPr>
          <a:xfrm>
            <a:off x="3401277" y="3045091"/>
            <a:ext cx="3617432" cy="1847187"/>
            <a:chOff x="0" y="1698441"/>
            <a:chExt cx="3617432" cy="1847187"/>
          </a:xfrm>
        </p:grpSpPr>
        <p:pic>
          <p:nvPicPr>
            <p:cNvPr id="9" name="Picture 8">
              <a:extLst>
                <a:ext uri="{FF2B5EF4-FFF2-40B4-BE49-F238E27FC236}">
                  <a16:creationId xmlns:a16="http://schemas.microsoft.com/office/drawing/2014/main" id="{57019F6F-3E02-190A-2C4E-34256FDF0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4680"/>
              <a:ext cx="3582492" cy="1159118"/>
            </a:xfrm>
            <a:prstGeom prst="rect">
              <a:avLst/>
            </a:prstGeom>
          </p:spPr>
        </p:pic>
        <p:pic>
          <p:nvPicPr>
            <p:cNvPr id="10" name="Graphic 9" descr="Cloud With Lightning And Rain with solid fill">
              <a:extLst>
                <a:ext uri="{FF2B5EF4-FFF2-40B4-BE49-F238E27FC236}">
                  <a16:creationId xmlns:a16="http://schemas.microsoft.com/office/drawing/2014/main" id="{36D46472-5CB6-6A99-2566-47E893B7C4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468" y="1698441"/>
              <a:ext cx="914400" cy="914400"/>
            </a:xfrm>
            <a:prstGeom prst="rect">
              <a:avLst/>
            </a:prstGeom>
          </p:spPr>
        </p:pic>
        <p:pic>
          <p:nvPicPr>
            <p:cNvPr id="11" name="Picture 10" descr="Icon&#10;&#10;Description automatically generated">
              <a:extLst>
                <a:ext uri="{FF2B5EF4-FFF2-40B4-BE49-F238E27FC236}">
                  <a16:creationId xmlns:a16="http://schemas.microsoft.com/office/drawing/2014/main" id="{7063BC71-4141-EE52-CA54-B78F1A7CF0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62" y="2561907"/>
              <a:ext cx="910853" cy="983721"/>
            </a:xfrm>
            <a:prstGeom prst="rect">
              <a:avLst/>
            </a:prstGeom>
          </p:spPr>
        </p:pic>
        <p:pic>
          <p:nvPicPr>
            <p:cNvPr id="12" name="Picture 11" descr="Icon&#10;&#10;Description automatically generated">
              <a:extLst>
                <a:ext uri="{FF2B5EF4-FFF2-40B4-BE49-F238E27FC236}">
                  <a16:creationId xmlns:a16="http://schemas.microsoft.com/office/drawing/2014/main" id="{68F8ECF1-2972-3821-B53D-D6A469EFA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4135" y="2568225"/>
              <a:ext cx="763297" cy="824360"/>
            </a:xfrm>
            <a:prstGeom prst="rect">
              <a:avLst/>
            </a:prstGeom>
          </p:spPr>
        </p:pic>
        <p:pic>
          <p:nvPicPr>
            <p:cNvPr id="13" name="Picture 12" descr="A picture containing text, light&#10;&#10;Description automatically generated">
              <a:extLst>
                <a:ext uri="{FF2B5EF4-FFF2-40B4-BE49-F238E27FC236}">
                  <a16:creationId xmlns:a16="http://schemas.microsoft.com/office/drawing/2014/main" id="{341170BF-767B-C2B9-96EC-4ECB3CF925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1570" y="2729695"/>
              <a:ext cx="498119" cy="525149"/>
            </a:xfrm>
            <a:prstGeom prst="rect">
              <a:avLst/>
            </a:prstGeom>
          </p:spPr>
        </p:pic>
        <p:pic>
          <p:nvPicPr>
            <p:cNvPr id="14" name="Graphic 13" descr="Windy with solid fill">
              <a:extLst>
                <a:ext uri="{FF2B5EF4-FFF2-40B4-BE49-F238E27FC236}">
                  <a16:creationId xmlns:a16="http://schemas.microsoft.com/office/drawing/2014/main" id="{5B0A1380-B13C-43DE-2A99-15A72CEEA7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05" y="1989730"/>
              <a:ext cx="770718" cy="770718"/>
            </a:xfrm>
            <a:prstGeom prst="rect">
              <a:avLst/>
            </a:prstGeom>
          </p:spPr>
        </p:pic>
        <p:pic>
          <p:nvPicPr>
            <p:cNvPr id="15" name="Picture 14" descr="A picture containing electronics&#10;&#10;Description automatically generated">
              <a:extLst>
                <a:ext uri="{FF2B5EF4-FFF2-40B4-BE49-F238E27FC236}">
                  <a16:creationId xmlns:a16="http://schemas.microsoft.com/office/drawing/2014/main" id="{0D791B5D-4EAB-C306-0C51-D01FA7C1C8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4063" y="2082024"/>
              <a:ext cx="793346" cy="515675"/>
            </a:xfrm>
            <a:prstGeom prst="rect">
              <a:avLst/>
            </a:prstGeom>
          </p:spPr>
        </p:pic>
      </p:grpSp>
      <p:pic>
        <p:nvPicPr>
          <p:cNvPr id="5" name="Picture 4">
            <a:extLst>
              <a:ext uri="{FF2B5EF4-FFF2-40B4-BE49-F238E27FC236}">
                <a16:creationId xmlns:a16="http://schemas.microsoft.com/office/drawing/2014/main" id="{3E330AB6-9FC2-F256-F73F-A07896C1DD7F}"/>
              </a:ext>
            </a:extLst>
          </p:cNvPr>
          <p:cNvPicPr>
            <a:picLocks noChangeAspect="1"/>
          </p:cNvPicPr>
          <p:nvPr/>
        </p:nvPicPr>
        <p:blipFill>
          <a:blip r:embed="rId12"/>
          <a:stretch>
            <a:fillRect/>
          </a:stretch>
        </p:blipFill>
        <p:spPr>
          <a:xfrm>
            <a:off x="9456792" y="4759051"/>
            <a:ext cx="2738778" cy="2098949"/>
          </a:xfrm>
          <a:prstGeom prst="rect">
            <a:avLst/>
          </a:prstGeom>
        </p:spPr>
      </p:pic>
      <p:sp>
        <p:nvSpPr>
          <p:cNvPr id="16" name="TextBox 15">
            <a:extLst>
              <a:ext uri="{FF2B5EF4-FFF2-40B4-BE49-F238E27FC236}">
                <a16:creationId xmlns:a16="http://schemas.microsoft.com/office/drawing/2014/main" id="{35BD6F48-33D1-6903-2E90-8550EE83EA25}"/>
              </a:ext>
            </a:extLst>
          </p:cNvPr>
          <p:cNvSpPr txBox="1"/>
          <p:nvPr/>
        </p:nvSpPr>
        <p:spPr>
          <a:xfrm>
            <a:off x="9444637" y="3123376"/>
            <a:ext cx="1519656" cy="646331"/>
          </a:xfrm>
          <a:prstGeom prst="rect">
            <a:avLst/>
          </a:prstGeom>
          <a:noFill/>
        </p:spPr>
        <p:txBody>
          <a:bodyPr wrap="square" rtlCol="0">
            <a:spAutoFit/>
          </a:bodyPr>
          <a:lstStyle/>
          <a:p>
            <a:pPr algn="l"/>
            <a:r>
              <a:rPr lang="en-US" dirty="0"/>
              <a:t>Credits: </a:t>
            </a:r>
            <a:r>
              <a:rPr lang="en-US" dirty="0" err="1"/>
              <a:t>MarineTraffic</a:t>
            </a:r>
            <a:endParaRPr lang="el-GR" dirty="0"/>
          </a:p>
        </p:txBody>
      </p:sp>
    </p:spTree>
    <p:extLst>
      <p:ext uri="{BB962C8B-B14F-4D97-AF65-F5344CB8AC3E}">
        <p14:creationId xmlns:p14="http://schemas.microsoft.com/office/powerpoint/2010/main" val="241018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9448-9681-E0A5-7894-9A90CD17BE3C}"/>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468CE529-67AE-4DDD-C5A8-253F60589F6D}"/>
              </a:ext>
            </a:extLst>
          </p:cNvPr>
          <p:cNvSpPr>
            <a:spLocks noGrp="1"/>
          </p:cNvSpPr>
          <p:nvPr>
            <p:ph type="subTitle" idx="1"/>
          </p:nvPr>
        </p:nvSpPr>
        <p:spPr/>
        <p:txBody>
          <a:bodyPr/>
          <a:lstStyle/>
          <a:p>
            <a:r>
              <a:rPr lang="en-US" dirty="0"/>
              <a:t>Nikos Giatrakos</a:t>
            </a:r>
          </a:p>
          <a:p>
            <a:r>
              <a:rPr lang="en-US" dirty="0" err="1"/>
              <a:t>ngiatrakos</a:t>
            </a:r>
            <a:r>
              <a:rPr lang="en-US" dirty="0"/>
              <a:t>      softnet.tuc.gr</a:t>
            </a:r>
          </a:p>
          <a:p>
            <a:r>
              <a:rPr lang="en-US" dirty="0" err="1"/>
              <a:t>ngiatrakos</a:t>
            </a:r>
            <a:r>
              <a:rPr lang="en-US" dirty="0"/>
              <a:t>      athenarc.gr</a:t>
            </a:r>
          </a:p>
        </p:txBody>
      </p:sp>
      <p:pic>
        <p:nvPicPr>
          <p:cNvPr id="6" name="Εικόνα 5">
            <a:extLst>
              <a:ext uri="{FF2B5EF4-FFF2-40B4-BE49-F238E27FC236}">
                <a16:creationId xmlns:a16="http://schemas.microsoft.com/office/drawing/2014/main" id="{920FEBE7-A05E-66EB-2BE2-0AE2A7E049AB}"/>
              </a:ext>
            </a:extLst>
          </p:cNvPr>
          <p:cNvPicPr>
            <a:picLocks noChangeAspect="1"/>
          </p:cNvPicPr>
          <p:nvPr/>
        </p:nvPicPr>
        <p:blipFill>
          <a:blip r:embed="rId2"/>
          <a:stretch>
            <a:fillRect/>
          </a:stretch>
        </p:blipFill>
        <p:spPr>
          <a:xfrm>
            <a:off x="5674135" y="4061797"/>
            <a:ext cx="438377" cy="438377"/>
          </a:xfrm>
          <a:prstGeom prst="rect">
            <a:avLst/>
          </a:prstGeom>
        </p:spPr>
      </p:pic>
      <p:pic>
        <p:nvPicPr>
          <p:cNvPr id="8" name="Εικόνα 7">
            <a:extLst>
              <a:ext uri="{FF2B5EF4-FFF2-40B4-BE49-F238E27FC236}">
                <a16:creationId xmlns:a16="http://schemas.microsoft.com/office/drawing/2014/main" id="{1D9370D8-A142-28A8-1B1D-03C5B83C89FF}"/>
              </a:ext>
            </a:extLst>
          </p:cNvPr>
          <p:cNvPicPr>
            <a:picLocks noChangeAspect="1"/>
          </p:cNvPicPr>
          <p:nvPr/>
        </p:nvPicPr>
        <p:blipFill>
          <a:blip r:embed="rId2"/>
          <a:stretch>
            <a:fillRect/>
          </a:stretch>
        </p:blipFill>
        <p:spPr>
          <a:xfrm>
            <a:off x="5819019" y="4509254"/>
            <a:ext cx="438377" cy="438377"/>
          </a:xfrm>
          <a:prstGeom prst="rect">
            <a:avLst/>
          </a:prstGeom>
        </p:spPr>
      </p:pic>
      <p:pic>
        <p:nvPicPr>
          <p:cNvPr id="5" name="Graphic 4" descr="Badge Question Mark with solid fill">
            <a:extLst>
              <a:ext uri="{FF2B5EF4-FFF2-40B4-BE49-F238E27FC236}">
                <a16:creationId xmlns:a16="http://schemas.microsoft.com/office/drawing/2014/main" id="{CDE8244C-FC5B-7CEA-4451-DA627A12C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3190" y="766129"/>
            <a:ext cx="1550034" cy="1550034"/>
          </a:xfrm>
          <a:prstGeom prst="rect">
            <a:avLst/>
          </a:prstGeom>
        </p:spPr>
      </p:pic>
      <p:pic>
        <p:nvPicPr>
          <p:cNvPr id="4" name="Picture 2" descr="Stepping into the future: Wikimedia projects' transition to Creative Commons'  4.0 license – Diff">
            <a:extLst>
              <a:ext uri="{FF2B5EF4-FFF2-40B4-BE49-F238E27FC236}">
                <a16:creationId xmlns:a16="http://schemas.microsoft.com/office/drawing/2014/main" id="{F7C79C4B-2847-DD70-A0F7-2373CB6DB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58332"/>
            <a:ext cx="2570480" cy="89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1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723A4BAA-91A9-F6D9-8BE0-4C6299E51B40}"/>
              </a:ext>
            </a:extLst>
          </p:cNvPr>
          <p:cNvPicPr>
            <a:picLocks noChangeAspect="1"/>
          </p:cNvPicPr>
          <p:nvPr/>
        </p:nvPicPr>
        <p:blipFill>
          <a:blip r:embed="rId2" cstate="print">
            <a:extLst>
              <a:ext uri="{28A0092B-C50C-407E-A947-70E740481C1C}">
                <a14:useLocalDpi xmlns:a14="http://schemas.microsoft.com/office/drawing/2010/main" val="0"/>
              </a:ext>
            </a:extLst>
          </a:blip>
          <a:srcRect l="2256"/>
          <a:stretch>
            <a:fillRect/>
          </a:stretch>
        </p:blipFill>
        <p:spPr>
          <a:xfrm>
            <a:off x="1622867" y="1041648"/>
            <a:ext cx="7649237" cy="3317863"/>
          </a:xfrm>
          <a:prstGeom prst="rect">
            <a:avLst/>
          </a:prstGeom>
        </p:spPr>
      </p:pic>
      <p:sp>
        <p:nvSpPr>
          <p:cNvPr id="4" name="Title 3">
            <a:extLst>
              <a:ext uri="{FF2B5EF4-FFF2-40B4-BE49-F238E27FC236}">
                <a16:creationId xmlns:a16="http://schemas.microsoft.com/office/drawing/2014/main" id="{4F3BE22E-6D84-02B7-1405-B0A80EDA84CB}"/>
              </a:ext>
            </a:extLst>
          </p:cNvPr>
          <p:cNvSpPr>
            <a:spLocks noGrp="1"/>
          </p:cNvSpPr>
          <p:nvPr>
            <p:ph type="title"/>
          </p:nvPr>
        </p:nvSpPr>
        <p:spPr/>
        <p:txBody>
          <a:bodyPr/>
          <a:lstStyle/>
          <a:p>
            <a:pPr algn="ctr"/>
            <a:r>
              <a:rPr lang="el-GR" dirty="0" err="1">
                <a:solidFill>
                  <a:srgbClr val="C00000"/>
                </a:solidFill>
              </a:rPr>
              <a:t>Complex</a:t>
            </a:r>
            <a:r>
              <a:rPr lang="el-GR" dirty="0">
                <a:solidFill>
                  <a:srgbClr val="C00000"/>
                </a:solidFill>
              </a:rPr>
              <a:t> </a:t>
            </a:r>
            <a:r>
              <a:rPr lang="el-GR" dirty="0" err="1">
                <a:solidFill>
                  <a:srgbClr val="C00000"/>
                </a:solidFill>
              </a:rPr>
              <a:t>Event</a:t>
            </a:r>
            <a:r>
              <a:rPr lang="el-GR" dirty="0">
                <a:solidFill>
                  <a:srgbClr val="C00000"/>
                </a:solidFill>
              </a:rPr>
              <a:t> </a:t>
            </a:r>
            <a:r>
              <a:rPr lang="en-US" dirty="0">
                <a:solidFill>
                  <a:srgbClr val="C00000"/>
                </a:solidFill>
              </a:rPr>
              <a:t>Detection</a:t>
            </a:r>
            <a:r>
              <a:rPr lang="el-GR" dirty="0">
                <a:solidFill>
                  <a:srgbClr val="C00000"/>
                </a:solidFill>
              </a:rPr>
              <a:t> – The </a:t>
            </a:r>
            <a:r>
              <a:rPr lang="el-GR" dirty="0" err="1">
                <a:solidFill>
                  <a:srgbClr val="C00000"/>
                </a:solidFill>
              </a:rPr>
              <a:t>Big</a:t>
            </a:r>
            <a:r>
              <a:rPr lang="el-GR" dirty="0">
                <a:solidFill>
                  <a:srgbClr val="C00000"/>
                </a:solidFill>
              </a:rPr>
              <a:t> Picture</a:t>
            </a:r>
            <a:endParaRPr lang="en-US" dirty="0">
              <a:solidFill>
                <a:srgbClr val="C00000"/>
              </a:solidFill>
            </a:endParaRPr>
          </a:p>
        </p:txBody>
      </p:sp>
      <p:sp>
        <p:nvSpPr>
          <p:cNvPr id="5" name="Content Placeholder 4">
            <a:extLst>
              <a:ext uri="{FF2B5EF4-FFF2-40B4-BE49-F238E27FC236}">
                <a16:creationId xmlns:a16="http://schemas.microsoft.com/office/drawing/2014/main" id="{B5457A39-01C3-07AF-347B-AD7F73ADF2BF}"/>
              </a:ext>
            </a:extLst>
          </p:cNvPr>
          <p:cNvSpPr>
            <a:spLocks noGrp="1"/>
          </p:cNvSpPr>
          <p:nvPr>
            <p:ph idx="1"/>
          </p:nvPr>
        </p:nvSpPr>
        <p:spPr>
          <a:xfrm>
            <a:off x="574018" y="4359511"/>
            <a:ext cx="10959178" cy="2234290"/>
          </a:xfrm>
        </p:spPr>
        <p:txBody>
          <a:bodyPr>
            <a:normAutofit lnSpcReduction="10000"/>
          </a:bodyPr>
          <a:lstStyle/>
          <a:p>
            <a:r>
              <a:rPr lang="el-GR" dirty="0" err="1">
                <a:solidFill>
                  <a:srgbClr val="C00000"/>
                </a:solidFill>
              </a:rPr>
              <a:t>Input</a:t>
            </a:r>
            <a:r>
              <a:rPr lang="el-GR" dirty="0">
                <a:solidFill>
                  <a:srgbClr val="C00000"/>
                </a:solidFill>
              </a:rPr>
              <a:t>: </a:t>
            </a:r>
            <a:r>
              <a:rPr lang="en-US" dirty="0"/>
              <a:t>S</a:t>
            </a:r>
            <a:r>
              <a:rPr lang="el-GR" dirty="0" err="1"/>
              <a:t>treams</a:t>
            </a:r>
            <a:r>
              <a:rPr lang="el-GR" dirty="0"/>
              <a:t> of </a:t>
            </a:r>
            <a:r>
              <a:rPr lang="el-GR" dirty="0" err="1"/>
              <a:t>Simple</a:t>
            </a:r>
            <a:r>
              <a:rPr lang="el-GR" dirty="0"/>
              <a:t> </a:t>
            </a:r>
            <a:r>
              <a:rPr lang="el-GR" dirty="0" err="1"/>
              <a:t>Derived</a:t>
            </a:r>
            <a:r>
              <a:rPr lang="el-GR" dirty="0"/>
              <a:t> </a:t>
            </a:r>
            <a:r>
              <a:rPr lang="el-GR" dirty="0" err="1"/>
              <a:t>Events</a:t>
            </a:r>
            <a:r>
              <a:rPr lang="el-GR" dirty="0"/>
              <a:t> (</a:t>
            </a:r>
            <a:r>
              <a:rPr lang="el-GR" dirty="0" err="1">
                <a:solidFill>
                  <a:srgbClr val="C00000"/>
                </a:solidFill>
              </a:rPr>
              <a:t>SDEs</a:t>
            </a:r>
            <a:r>
              <a:rPr lang="el-GR" dirty="0"/>
              <a:t>)</a:t>
            </a:r>
          </a:p>
          <a:p>
            <a:r>
              <a:rPr lang="el-GR" dirty="0" err="1">
                <a:solidFill>
                  <a:srgbClr val="C00000"/>
                </a:solidFill>
              </a:rPr>
              <a:t>Output</a:t>
            </a:r>
            <a:r>
              <a:rPr lang="el-GR" dirty="0"/>
              <a:t>: </a:t>
            </a:r>
            <a:r>
              <a:rPr lang="el-GR" dirty="0" err="1"/>
              <a:t>Complex</a:t>
            </a:r>
            <a:r>
              <a:rPr lang="el-GR" dirty="0"/>
              <a:t> </a:t>
            </a:r>
            <a:r>
              <a:rPr lang="el-GR" dirty="0" err="1"/>
              <a:t>Events</a:t>
            </a:r>
            <a:r>
              <a:rPr lang="el-GR" dirty="0"/>
              <a:t> (</a:t>
            </a:r>
            <a:r>
              <a:rPr lang="el-GR" dirty="0" err="1">
                <a:solidFill>
                  <a:srgbClr val="C00000"/>
                </a:solidFill>
              </a:rPr>
              <a:t>CEs</a:t>
            </a:r>
            <a:r>
              <a:rPr lang="el-GR" dirty="0"/>
              <a:t>) </a:t>
            </a:r>
          </a:p>
          <a:p>
            <a:pPr lvl="2"/>
            <a:r>
              <a:rPr lang="en-US" dirty="0"/>
              <a:t>C</a:t>
            </a:r>
            <a:r>
              <a:rPr lang="el-GR" dirty="0" err="1"/>
              <a:t>ollections</a:t>
            </a:r>
            <a:r>
              <a:rPr lang="el-GR" dirty="0"/>
              <a:t> of </a:t>
            </a:r>
            <a:r>
              <a:rPr lang="el-GR" dirty="0" err="1"/>
              <a:t>SDEs</a:t>
            </a:r>
            <a:r>
              <a:rPr lang="el-GR" dirty="0"/>
              <a:t>/</a:t>
            </a:r>
            <a:r>
              <a:rPr lang="el-GR" dirty="0" err="1"/>
              <a:t>CEs</a:t>
            </a:r>
            <a:r>
              <a:rPr lang="el-GR" dirty="0"/>
              <a:t> </a:t>
            </a:r>
            <a:r>
              <a:rPr lang="el-GR" dirty="0" err="1"/>
              <a:t>satisfying</a:t>
            </a:r>
            <a:r>
              <a:rPr lang="el-GR" dirty="0"/>
              <a:t> </a:t>
            </a:r>
            <a:r>
              <a:rPr lang="el-GR" dirty="0" err="1"/>
              <a:t>some</a:t>
            </a:r>
            <a:r>
              <a:rPr lang="el-GR" dirty="0"/>
              <a:t>  </a:t>
            </a:r>
            <a:r>
              <a:rPr lang="el-GR" dirty="0" err="1"/>
              <a:t>pattern</a:t>
            </a:r>
            <a:endParaRPr lang="en-US" dirty="0"/>
          </a:p>
          <a:p>
            <a:pPr lvl="2"/>
            <a:r>
              <a:rPr lang="en-US" dirty="0"/>
              <a:t>Patterns defined using a variety of </a:t>
            </a:r>
            <a:r>
              <a:rPr lang="en-US" dirty="0" err="1"/>
              <a:t>contraints</a:t>
            </a:r>
            <a:r>
              <a:rPr lang="en-US" dirty="0"/>
              <a:t> (temporal, spatial, logical,…)</a:t>
            </a:r>
          </a:p>
          <a:p>
            <a:pPr marL="0" lvl="2" indent="0">
              <a:buNone/>
            </a:pPr>
            <a:endParaRPr lang="en-US" sz="1000" dirty="0"/>
          </a:p>
          <a:p>
            <a:pPr marL="0" lvl="2" indent="0">
              <a:buNone/>
            </a:pPr>
            <a:r>
              <a:rPr lang="en-US" sz="1400" dirty="0">
                <a:solidFill>
                  <a:srgbClr val="00B050"/>
                </a:solidFill>
              </a:rPr>
              <a:t>N. Giatrakos, E. Alevizos, A. Artikis, A. Deligiannakis, M. Garofalakis: Complex event recognition in the Big Data era: a survey. VLDB J. 29(1): 313-352 (2020)</a:t>
            </a:r>
          </a:p>
        </p:txBody>
      </p:sp>
      <p:sp>
        <p:nvSpPr>
          <p:cNvPr id="2" name="Slide Number Placeholder 1">
            <a:extLst>
              <a:ext uri="{FF2B5EF4-FFF2-40B4-BE49-F238E27FC236}">
                <a16:creationId xmlns:a16="http://schemas.microsoft.com/office/drawing/2014/main" id="{2285FDE8-63DE-D9AA-A3AF-DC925DEDDDED}"/>
              </a:ext>
            </a:extLst>
          </p:cNvPr>
          <p:cNvSpPr>
            <a:spLocks noGrp="1"/>
          </p:cNvSpPr>
          <p:nvPr>
            <p:ph type="sldNum" sz="quarter" idx="12"/>
          </p:nvPr>
        </p:nvSpPr>
        <p:spPr/>
        <p:txBody>
          <a:bodyPr/>
          <a:lstStyle/>
          <a:p>
            <a:fld id="{4A939F7D-E305-CF49-AA5C-CB0DE6B89F0E}" type="slidenum">
              <a:rPr lang="en-GR" smtClean="0"/>
              <a:pPr/>
              <a:t>2</a:t>
            </a:fld>
            <a:endParaRPr lang="en-GR"/>
          </a:p>
        </p:txBody>
      </p:sp>
    </p:spTree>
    <p:extLst>
      <p:ext uri="{BB962C8B-B14F-4D97-AF65-F5344CB8AC3E}">
        <p14:creationId xmlns:p14="http://schemas.microsoft.com/office/powerpoint/2010/main" val="23778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11">
            <a:extLst>
              <a:ext uri="{FF2B5EF4-FFF2-40B4-BE49-F238E27FC236}">
                <a16:creationId xmlns:a16="http://schemas.microsoft.com/office/drawing/2014/main" id="{F8D396AD-1496-2E18-993F-8BBFC6DF9052}"/>
              </a:ext>
            </a:extLst>
          </p:cNvPr>
          <p:cNvPicPr>
            <a:picLocks noChangeAspect="1"/>
          </p:cNvPicPr>
          <p:nvPr/>
        </p:nvPicPr>
        <p:blipFill>
          <a:blip r:embed="rId2"/>
          <a:stretch>
            <a:fillRect/>
          </a:stretch>
        </p:blipFill>
        <p:spPr>
          <a:xfrm>
            <a:off x="5041604" y="1238019"/>
            <a:ext cx="4933888" cy="3183866"/>
          </a:xfrm>
          <a:prstGeom prst="rect">
            <a:avLst/>
          </a:prstGeom>
        </p:spPr>
      </p:pic>
      <p:sp>
        <p:nvSpPr>
          <p:cNvPr id="2" name="Τίτλος 1">
            <a:extLst>
              <a:ext uri="{FF2B5EF4-FFF2-40B4-BE49-F238E27FC236}">
                <a16:creationId xmlns:a16="http://schemas.microsoft.com/office/drawing/2014/main" id="{E6A00DDA-A8CC-A15F-2603-C3ECF5CE4E42}"/>
              </a:ext>
            </a:extLst>
          </p:cNvPr>
          <p:cNvSpPr>
            <a:spLocks noGrp="1"/>
          </p:cNvSpPr>
          <p:nvPr>
            <p:ph type="title"/>
          </p:nvPr>
        </p:nvSpPr>
        <p:spPr>
          <a:xfrm>
            <a:off x="3954475" y="259529"/>
            <a:ext cx="7108147" cy="1325563"/>
          </a:xfrm>
        </p:spPr>
        <p:txBody>
          <a:bodyPr>
            <a:normAutofit fontScale="90000"/>
          </a:bodyPr>
          <a:lstStyle/>
          <a:p>
            <a:r>
              <a:rPr lang="en-US" dirty="0">
                <a:solidFill>
                  <a:srgbClr val="C00000"/>
                </a:solidFill>
              </a:rPr>
              <a:t>Motivating Example: Safe Robot Navigation in Smart Factory Scenarios</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06B97515-7B7B-4CA0-CB80-5B540B12D1B4}"/>
              </a:ext>
            </a:extLst>
          </p:cNvPr>
          <p:cNvSpPr>
            <a:spLocks noGrp="1"/>
          </p:cNvSpPr>
          <p:nvPr>
            <p:ph idx="1"/>
          </p:nvPr>
        </p:nvSpPr>
        <p:spPr>
          <a:xfrm>
            <a:off x="425499" y="1585092"/>
            <a:ext cx="10515600" cy="5013379"/>
          </a:xfrm>
        </p:spPr>
        <p:txBody>
          <a:bodyPr>
            <a:normAutofit/>
          </a:bodyPr>
          <a:lstStyle/>
          <a:p>
            <a:r>
              <a:rPr lang="en-US" dirty="0"/>
              <a:t>SDE Instances: </a:t>
            </a:r>
          </a:p>
          <a:p>
            <a:pPr lvl="2"/>
            <a:r>
              <a:rPr lang="en-US" dirty="0"/>
              <a:t>Stopped </a:t>
            </a:r>
          </a:p>
          <a:p>
            <a:pPr lvl="2"/>
            <a:r>
              <a:rPr lang="en-US" dirty="0"/>
              <a:t>Moving</a:t>
            </a:r>
          </a:p>
          <a:p>
            <a:pPr lvl="2"/>
            <a:r>
              <a:rPr lang="en-US" dirty="0"/>
              <a:t>At Station Si (@Si)</a:t>
            </a:r>
          </a:p>
          <a:p>
            <a:pPr lvl="2"/>
            <a:r>
              <a:rPr lang="en-US" dirty="0"/>
              <a:t>Rotating</a:t>
            </a:r>
          </a:p>
          <a:p>
            <a:pPr lvl="2"/>
            <a:r>
              <a:rPr lang="en-US" dirty="0"/>
              <a:t>Goal: Reached Delivery Target</a:t>
            </a:r>
          </a:p>
          <a:p>
            <a:pPr lvl="2"/>
            <a:r>
              <a:rPr lang="en-US" dirty="0"/>
              <a:t>Blocked: Wall/obstacle</a:t>
            </a:r>
          </a:p>
          <a:p>
            <a:pPr lvl="2"/>
            <a:r>
              <a:rPr lang="en-US" dirty="0"/>
              <a:t>…</a:t>
            </a:r>
          </a:p>
          <a:p>
            <a:r>
              <a:rPr lang="en-US" dirty="0"/>
              <a:t>Pattern: SEQ(@Si, Moving, Rotating, Stopped, Blocked, Rotating) </a:t>
            </a:r>
          </a:p>
          <a:p>
            <a:pPr marL="0" indent="0">
              <a:buNone/>
            </a:pPr>
            <a:r>
              <a:rPr lang="en-US" dirty="0"/>
              <a:t>								within 5mins</a:t>
            </a:r>
          </a:p>
          <a:p>
            <a:r>
              <a:rPr lang="en-US" dirty="0"/>
              <a:t>CE: Delivery Failure</a:t>
            </a:r>
          </a:p>
          <a:p>
            <a:r>
              <a:rPr lang="en-US" dirty="0"/>
              <a:t>Aftermath: Delays in production line L</a:t>
            </a:r>
            <a:endParaRPr lang="el-GR" dirty="0"/>
          </a:p>
        </p:txBody>
      </p:sp>
      <p:pic>
        <p:nvPicPr>
          <p:cNvPr id="6" name="Picture 2">
            <a:extLst>
              <a:ext uri="{FF2B5EF4-FFF2-40B4-BE49-F238E27FC236}">
                <a16:creationId xmlns:a16="http://schemas.microsoft.com/office/drawing/2014/main" id="{0AFAAF4F-8DC1-1853-0214-0578683EB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4318" y="4751910"/>
            <a:ext cx="848442" cy="19722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42FF817-02B4-5E11-0030-2F27AEBC7596}"/>
              </a:ext>
            </a:extLst>
          </p:cNvPr>
          <p:cNvSpPr txBox="1"/>
          <p:nvPr/>
        </p:nvSpPr>
        <p:spPr>
          <a:xfrm>
            <a:off x="9937701" y="3969963"/>
            <a:ext cx="1828800" cy="369332"/>
          </a:xfrm>
          <a:prstGeom prst="rect">
            <a:avLst/>
          </a:prstGeom>
          <a:noFill/>
        </p:spPr>
        <p:txBody>
          <a:bodyPr wrap="square" rtlCol="0">
            <a:spAutoFit/>
          </a:bodyPr>
          <a:lstStyle/>
          <a:p>
            <a:pPr algn="l"/>
            <a:r>
              <a:rPr lang="en-US" dirty="0"/>
              <a:t>Credits: DFKI</a:t>
            </a:r>
            <a:endParaRPr lang="el-GR" dirty="0"/>
          </a:p>
        </p:txBody>
      </p:sp>
      <p:sp>
        <p:nvSpPr>
          <p:cNvPr id="4" name="Slide Number Placeholder 3">
            <a:extLst>
              <a:ext uri="{FF2B5EF4-FFF2-40B4-BE49-F238E27FC236}">
                <a16:creationId xmlns:a16="http://schemas.microsoft.com/office/drawing/2014/main" id="{1E42370C-66F9-A76B-A06C-572C0A0DF399}"/>
              </a:ext>
            </a:extLst>
          </p:cNvPr>
          <p:cNvSpPr>
            <a:spLocks noGrp="1"/>
          </p:cNvSpPr>
          <p:nvPr>
            <p:ph type="sldNum" sz="quarter" idx="12"/>
          </p:nvPr>
        </p:nvSpPr>
        <p:spPr>
          <a:xfrm>
            <a:off x="9179560" y="6359041"/>
            <a:ext cx="2743200" cy="365125"/>
          </a:xfrm>
        </p:spPr>
        <p:txBody>
          <a:bodyPr/>
          <a:lstStyle/>
          <a:p>
            <a:fld id="{4A939F7D-E305-CF49-AA5C-CB0DE6B89F0E}" type="slidenum">
              <a:rPr lang="en-GR" smtClean="0"/>
              <a:pPr/>
              <a:t>3</a:t>
            </a:fld>
            <a:endParaRPr lang="en-GR"/>
          </a:p>
        </p:txBody>
      </p:sp>
    </p:spTree>
    <p:extLst>
      <p:ext uri="{BB962C8B-B14F-4D97-AF65-F5344CB8AC3E}">
        <p14:creationId xmlns:p14="http://schemas.microsoft.com/office/powerpoint/2010/main" val="222223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D2C4A-B785-83A5-2292-BB9081047BFC}"/>
              </a:ext>
            </a:extLst>
          </p:cNvPr>
          <p:cNvSpPr>
            <a:spLocks noGrp="1"/>
          </p:cNvSpPr>
          <p:nvPr>
            <p:ph type="title"/>
          </p:nvPr>
        </p:nvSpPr>
        <p:spPr/>
        <p:txBody>
          <a:bodyPr/>
          <a:lstStyle/>
          <a:p>
            <a:r>
              <a:rPr lang="en-US" dirty="0">
                <a:solidFill>
                  <a:srgbClr val="C00000"/>
                </a:solidFill>
              </a:rPr>
              <a:t>Raw Streams: Actual Input</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89131042-0952-DBDA-AD8A-DA70F69518E3}"/>
              </a:ext>
            </a:extLst>
          </p:cNvPr>
          <p:cNvSpPr>
            <a:spLocks noGrp="1"/>
          </p:cNvSpPr>
          <p:nvPr>
            <p:ph idx="1"/>
          </p:nvPr>
        </p:nvSpPr>
        <p:spPr/>
        <p:txBody>
          <a:bodyPr/>
          <a:lstStyle/>
          <a:p>
            <a:r>
              <a:rPr lang="en-US" dirty="0"/>
              <a:t>Raw streams are not SDEs in the real world </a:t>
            </a:r>
            <a:r>
              <a:rPr lang="en-US" dirty="0">
                <a:sym typeface="Wingdings" panose="05000000000000000000" pitchFamily="2" charset="2"/>
              </a:rPr>
              <a:t></a:t>
            </a:r>
            <a:endParaRPr lang="el-GR" dirty="0"/>
          </a:p>
        </p:txBody>
      </p:sp>
      <p:graphicFrame>
        <p:nvGraphicFramePr>
          <p:cNvPr id="5" name="Πίνακας 4">
            <a:extLst>
              <a:ext uri="{FF2B5EF4-FFF2-40B4-BE49-F238E27FC236}">
                <a16:creationId xmlns:a16="http://schemas.microsoft.com/office/drawing/2014/main" id="{C13309D6-E8B6-520D-F962-AEC8EC9C722F}"/>
              </a:ext>
            </a:extLst>
          </p:cNvPr>
          <p:cNvGraphicFramePr/>
          <p:nvPr>
            <p:extLst>
              <p:ext uri="{D42A27DB-BD31-4B8C-83A1-F6EECF244321}">
                <p14:modId xmlns:p14="http://schemas.microsoft.com/office/powerpoint/2010/main" val="234863825"/>
              </p:ext>
            </p:extLst>
          </p:nvPr>
        </p:nvGraphicFramePr>
        <p:xfrm>
          <a:off x="838200" y="2415756"/>
          <a:ext cx="10706501" cy="4188793"/>
        </p:xfrm>
        <a:graphic>
          <a:graphicData uri="http://schemas.openxmlformats.org/drawingml/2006/table">
            <a:tbl>
              <a:tblPr>
                <a:tableStyleId>{3C2FFA5D-87B4-456A-9821-1D502468CF0F}</a:tableStyleId>
              </a:tblPr>
              <a:tblGrid>
                <a:gridCol w="1307816">
                  <a:extLst>
                    <a:ext uri="{9D8B030D-6E8A-4147-A177-3AD203B41FA5}">
                      <a16:colId xmlns:a16="http://schemas.microsoft.com/office/drawing/2014/main" val="3946198351"/>
                    </a:ext>
                  </a:extLst>
                </a:gridCol>
                <a:gridCol w="1273907">
                  <a:extLst>
                    <a:ext uri="{9D8B030D-6E8A-4147-A177-3AD203B41FA5}">
                      <a16:colId xmlns:a16="http://schemas.microsoft.com/office/drawing/2014/main" val="2527260892"/>
                    </a:ext>
                  </a:extLst>
                </a:gridCol>
                <a:gridCol w="1030563">
                  <a:extLst>
                    <a:ext uri="{9D8B030D-6E8A-4147-A177-3AD203B41FA5}">
                      <a16:colId xmlns:a16="http://schemas.microsoft.com/office/drawing/2014/main" val="204346329"/>
                    </a:ext>
                  </a:extLst>
                </a:gridCol>
                <a:gridCol w="962584">
                  <a:extLst>
                    <a:ext uri="{9D8B030D-6E8A-4147-A177-3AD203B41FA5}">
                      <a16:colId xmlns:a16="http://schemas.microsoft.com/office/drawing/2014/main" val="1890834541"/>
                    </a:ext>
                  </a:extLst>
                </a:gridCol>
                <a:gridCol w="930138">
                  <a:extLst>
                    <a:ext uri="{9D8B030D-6E8A-4147-A177-3AD203B41FA5}">
                      <a16:colId xmlns:a16="http://schemas.microsoft.com/office/drawing/2014/main" val="2394490350"/>
                    </a:ext>
                  </a:extLst>
                </a:gridCol>
                <a:gridCol w="843612">
                  <a:extLst>
                    <a:ext uri="{9D8B030D-6E8A-4147-A177-3AD203B41FA5}">
                      <a16:colId xmlns:a16="http://schemas.microsoft.com/office/drawing/2014/main" val="1184823685"/>
                    </a:ext>
                  </a:extLst>
                </a:gridCol>
                <a:gridCol w="896919">
                  <a:extLst>
                    <a:ext uri="{9D8B030D-6E8A-4147-A177-3AD203B41FA5}">
                      <a16:colId xmlns:a16="http://schemas.microsoft.com/office/drawing/2014/main" val="4119805502"/>
                    </a:ext>
                  </a:extLst>
                </a:gridCol>
                <a:gridCol w="829822">
                  <a:extLst>
                    <a:ext uri="{9D8B030D-6E8A-4147-A177-3AD203B41FA5}">
                      <a16:colId xmlns:a16="http://schemas.microsoft.com/office/drawing/2014/main" val="184877519"/>
                    </a:ext>
                  </a:extLst>
                </a:gridCol>
                <a:gridCol w="841864">
                  <a:extLst>
                    <a:ext uri="{9D8B030D-6E8A-4147-A177-3AD203B41FA5}">
                      <a16:colId xmlns:a16="http://schemas.microsoft.com/office/drawing/2014/main" val="1827547751"/>
                    </a:ext>
                  </a:extLst>
                </a:gridCol>
                <a:gridCol w="1789276">
                  <a:extLst>
                    <a:ext uri="{9D8B030D-6E8A-4147-A177-3AD203B41FA5}">
                      <a16:colId xmlns:a16="http://schemas.microsoft.com/office/drawing/2014/main" val="286789749"/>
                    </a:ext>
                  </a:extLst>
                </a:gridCol>
              </a:tblGrid>
              <a:tr h="598399">
                <a:tc>
                  <a:txBody>
                    <a:bodyPr/>
                    <a:lstStyle/>
                    <a:p>
                      <a:pPr algn="l" fontAlgn="b"/>
                      <a:r>
                        <a:rPr lang="de-DE" sz="1800" b="1" u="none" strike="noStrike">
                          <a:solidFill>
                            <a:srgbClr val="FFFFFF"/>
                          </a:solidFill>
                          <a:effectLst/>
                        </a:rPr>
                        <a:t>current_time</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current_step</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pos_x</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pos_y</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pos_z</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rot_x</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rot_y</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dirty="0">
                          <a:solidFill>
                            <a:srgbClr val="FFFFFF"/>
                          </a:solidFill>
                          <a:effectLst/>
                        </a:rPr>
                        <a:t>…</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dirty="0" err="1">
                          <a:solidFill>
                            <a:srgbClr val="FFFFFF"/>
                          </a:solidFill>
                          <a:effectLst/>
                        </a:rPr>
                        <a:t>rot_z</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en-US" sz="1800" b="1" u="none" strike="noStrike">
                          <a:solidFill>
                            <a:srgbClr val="FFFFFF"/>
                          </a:solidFill>
                          <a:effectLst/>
                        </a:rPr>
                        <a:t>…</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02223669"/>
                  </a:ext>
                </a:extLst>
              </a:tr>
              <a:tr h="598399">
                <a:tc>
                  <a:txBody>
                    <a:bodyPr/>
                    <a:lstStyle/>
                    <a:p>
                      <a:pPr algn="l" fontAlgn="b"/>
                      <a:r>
                        <a:rPr lang="de-DE" sz="1800" b="0" i="0" u="none" strike="noStrike">
                          <a:solidFill>
                            <a:srgbClr val="000000"/>
                          </a:solidFill>
                          <a:effectLst/>
                          <a:latin typeface="Calibri" panose="020F0502020204030204" pitchFamily="34" charset="0"/>
                        </a:rPr>
                        <a:t>8.35</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752</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-3.626</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14.921</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0.0987</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-0.0019</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a:solidFill>
                            <a:srgbClr val="000000"/>
                          </a:solidFill>
                          <a:effectLst/>
                          <a:latin typeface="Calibri" panose="020F0502020204030204" pitchFamily="34" charset="0"/>
                        </a:rPr>
                        <a:t>…</a:t>
                      </a:r>
                      <a:endParaRPr lang="de-DE" sz="1800" b="0" i="0" u="none" strike="noStrike">
                        <a:solidFill>
                          <a:srgbClr val="000000"/>
                        </a:solidFill>
                        <a:effectLst/>
                        <a:latin typeface="Calibri" panose="020F0502020204030204" pitchFamily="34" charset="0"/>
                      </a:endParaRPr>
                    </a:p>
                  </a:txBody>
                  <a:tcPr marL="7732" marR="7732" marT="773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7316986"/>
                  </a:ext>
                </a:extLst>
              </a:tr>
              <a:tr h="598399">
                <a:tc>
                  <a:txBody>
                    <a:bodyPr/>
                    <a:lstStyle/>
                    <a:p>
                      <a:pPr algn="l" fontAlgn="b"/>
                      <a:r>
                        <a:rPr lang="de-DE" sz="1800" b="0" i="0" u="none" strike="noStrike">
                          <a:solidFill>
                            <a:srgbClr val="000000"/>
                          </a:solidFill>
                          <a:effectLst/>
                          <a:latin typeface="Calibri" panose="020F0502020204030204" pitchFamily="34" charset="0"/>
                        </a:rPr>
                        <a:t>8.36</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753</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-3.631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14.922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0.0979</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-0.0019</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solidFill>
                      <a:schemeClr val="accent1">
                        <a:lumMod val="40000"/>
                        <a:lumOff val="60000"/>
                      </a:schemeClr>
                    </a:solidFill>
                  </a:tcPr>
                </a:tc>
                <a:tc>
                  <a:txBody>
                    <a:bodyPr/>
                    <a:lstStyle/>
                    <a:p>
                      <a:pPr algn="l" fontAlgn="b"/>
                      <a:r>
                        <a:rPr lang="en-US" sz="1800" b="0" i="0" u="none" strike="noStrike">
                          <a:solidFill>
                            <a:srgbClr val="000000"/>
                          </a:solidFill>
                          <a:effectLst/>
                          <a:latin typeface="Calibri" panose="020F0502020204030204" pitchFamily="34" charset="0"/>
                        </a:rPr>
                        <a:t>…</a:t>
                      </a:r>
                      <a:endParaRPr lang="de-DE" sz="1800" b="0" i="0" u="none" strike="noStrike">
                        <a:solidFill>
                          <a:srgbClr val="000000"/>
                        </a:solidFill>
                        <a:effectLst/>
                        <a:latin typeface="Calibri" panose="020F0502020204030204" pitchFamily="34" charset="0"/>
                      </a:endParaRPr>
                    </a:p>
                  </a:txBody>
                  <a:tcPr marL="7732" marR="7732" marT="7732" marB="0" anchor="ctr">
                    <a:solidFill>
                      <a:schemeClr val="accent1">
                        <a:lumMod val="40000"/>
                        <a:lumOff val="60000"/>
                      </a:schemeClr>
                    </a:solidFill>
                  </a:tcPr>
                </a:tc>
                <a:extLst>
                  <a:ext uri="{0D108BD9-81ED-4DB2-BD59-A6C34878D82A}">
                    <a16:rowId xmlns:a16="http://schemas.microsoft.com/office/drawing/2014/main" val="600683646"/>
                  </a:ext>
                </a:extLst>
              </a:tr>
              <a:tr h="598399">
                <a:tc>
                  <a:txBody>
                    <a:bodyPr/>
                    <a:lstStyle/>
                    <a:p>
                      <a:pPr algn="l" fontAlgn="b"/>
                      <a:r>
                        <a:rPr lang="de-DE" sz="1800" b="0" i="0" u="none" strike="noStrike">
                          <a:solidFill>
                            <a:srgbClr val="000000"/>
                          </a:solidFill>
                          <a:effectLst/>
                          <a:latin typeface="Calibri" panose="020F0502020204030204" pitchFamily="34" charset="0"/>
                        </a:rPr>
                        <a:t>30.57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3382</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-7.473</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23.746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0.8197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-0.0012</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0.5727</a:t>
                      </a:r>
                    </a:p>
                  </a:txBody>
                  <a:tcPr marL="7732" marR="7732" marT="7732" marB="0" anchor="ctr"/>
                </a:tc>
                <a:tc>
                  <a:txBody>
                    <a:bodyPr/>
                    <a:lstStyle/>
                    <a:p>
                      <a:pPr algn="l" fontAlgn="b"/>
                      <a:r>
                        <a:rPr lang="en-US" sz="1800" b="0" i="0" u="none" strike="noStrike">
                          <a:solidFill>
                            <a:srgbClr val="000000"/>
                          </a:solidFill>
                          <a:effectLst/>
                          <a:latin typeface="Calibri" panose="020F0502020204030204" pitchFamily="34" charset="0"/>
                        </a:rPr>
                        <a:t>…</a:t>
                      </a:r>
                      <a:endParaRPr lang="de-DE" sz="1800" b="0" i="0" u="none" strike="noStrike">
                        <a:solidFill>
                          <a:srgbClr val="000000"/>
                        </a:solidFill>
                        <a:effectLst/>
                        <a:latin typeface="Calibri" panose="020F0502020204030204" pitchFamily="34" charset="0"/>
                      </a:endParaRPr>
                    </a:p>
                  </a:txBody>
                  <a:tcPr marL="7732" marR="7732" marT="7732" marB="0" anchor="ctr"/>
                </a:tc>
                <a:extLst>
                  <a:ext uri="{0D108BD9-81ED-4DB2-BD59-A6C34878D82A}">
                    <a16:rowId xmlns:a16="http://schemas.microsoft.com/office/drawing/2014/main" val="2275688392"/>
                  </a:ext>
                </a:extLst>
              </a:tr>
              <a:tr h="598399">
                <a:tc>
                  <a:txBody>
                    <a:bodyPr/>
                    <a:lstStyle/>
                    <a:p>
                      <a:pPr algn="l" fontAlgn="b"/>
                      <a:r>
                        <a:rPr lang="de-DE" sz="1800" b="0" i="0" u="none" strike="noStrike">
                          <a:solidFill>
                            <a:srgbClr val="000000"/>
                          </a:solidFill>
                          <a:effectLst/>
                          <a:latin typeface="Calibri" panose="020F0502020204030204" pitchFamily="34" charset="0"/>
                        </a:rPr>
                        <a:t>38.31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3448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-4.432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23.861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0.8235</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0.5671</a:t>
                      </a:r>
                    </a:p>
                  </a:txBody>
                  <a:tcPr marL="7732" marR="7732" marT="7732" marB="0" anchor="ctr">
                    <a:solidFill>
                      <a:schemeClr val="accent1">
                        <a:lumMod val="40000"/>
                        <a:lumOff val="60000"/>
                      </a:schemeClr>
                    </a:solidFill>
                  </a:tcPr>
                </a:tc>
                <a:tc>
                  <a:txBody>
                    <a:bodyPr/>
                    <a:lstStyle/>
                    <a:p>
                      <a:pPr algn="l" fontAlgn="b"/>
                      <a:r>
                        <a:rPr lang="en-US" sz="1800" b="0" i="0" u="none" strike="noStrike">
                          <a:solidFill>
                            <a:srgbClr val="000000"/>
                          </a:solidFill>
                          <a:effectLst/>
                          <a:latin typeface="Calibri" panose="020F0502020204030204" pitchFamily="34" charset="0"/>
                        </a:rPr>
                        <a:t>…</a:t>
                      </a:r>
                      <a:endParaRPr lang="de-DE" sz="1800" b="0" i="0" u="none" strike="noStrike">
                        <a:solidFill>
                          <a:srgbClr val="000000"/>
                        </a:solidFill>
                        <a:effectLst/>
                        <a:latin typeface="Calibri" panose="020F0502020204030204" pitchFamily="34" charset="0"/>
                      </a:endParaRPr>
                    </a:p>
                  </a:txBody>
                  <a:tcPr marL="7732" marR="7732" marT="7732" marB="0" anchor="ctr">
                    <a:solidFill>
                      <a:schemeClr val="accent1">
                        <a:lumMod val="40000"/>
                        <a:lumOff val="60000"/>
                      </a:schemeClr>
                    </a:solidFill>
                  </a:tcPr>
                </a:tc>
                <a:extLst>
                  <a:ext uri="{0D108BD9-81ED-4DB2-BD59-A6C34878D82A}">
                    <a16:rowId xmlns:a16="http://schemas.microsoft.com/office/drawing/2014/main" val="2734167603"/>
                  </a:ext>
                </a:extLst>
              </a:tr>
              <a:tr h="598399">
                <a:tc>
                  <a:txBody>
                    <a:bodyPr/>
                    <a:lstStyle/>
                    <a:p>
                      <a:pPr algn="l" fontAlgn="b"/>
                      <a:r>
                        <a:rPr lang="de-DE" sz="1800" b="0" i="0" u="none" strike="noStrike">
                          <a:solidFill>
                            <a:srgbClr val="000000"/>
                          </a:solidFill>
                          <a:effectLst/>
                          <a:latin typeface="Calibri" panose="020F0502020204030204" pitchFamily="34" charset="0"/>
                        </a:rPr>
                        <a:t>41.15</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3704</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-7.446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23.866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0.257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0.0006</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0.0977</a:t>
                      </a:r>
                    </a:p>
                  </a:txBody>
                  <a:tcPr marL="7732" marR="7732" marT="7732" marB="0" anchor="ctr"/>
                </a:tc>
                <a:tc>
                  <a:txBody>
                    <a:bodyPr/>
                    <a:lstStyle/>
                    <a:p>
                      <a:pPr algn="l" fontAlgn="b"/>
                      <a:r>
                        <a:rPr lang="en-US" sz="1800" b="0" i="0" u="none" strike="noStrike">
                          <a:solidFill>
                            <a:srgbClr val="000000"/>
                          </a:solidFill>
                          <a:effectLst/>
                          <a:latin typeface="Calibri" panose="020F0502020204030204" pitchFamily="34" charset="0"/>
                        </a:rPr>
                        <a:t>…</a:t>
                      </a:r>
                      <a:endParaRPr lang="de-DE" sz="1800" b="0" i="0" u="none" strike="noStrike">
                        <a:solidFill>
                          <a:srgbClr val="000000"/>
                        </a:solidFill>
                        <a:effectLst/>
                        <a:latin typeface="Calibri" panose="020F0502020204030204" pitchFamily="34" charset="0"/>
                      </a:endParaRPr>
                    </a:p>
                  </a:txBody>
                  <a:tcPr marL="7732" marR="7732" marT="7732" marB="0" anchor="ctr"/>
                </a:tc>
                <a:extLst>
                  <a:ext uri="{0D108BD9-81ED-4DB2-BD59-A6C34878D82A}">
                    <a16:rowId xmlns:a16="http://schemas.microsoft.com/office/drawing/2014/main" val="3589454028"/>
                  </a:ext>
                </a:extLst>
              </a:tr>
              <a:tr h="598399">
                <a:tc>
                  <a:txBody>
                    <a:bodyPr/>
                    <a:lstStyle/>
                    <a:p>
                      <a:pPr algn="l" fontAlgn="b"/>
                      <a:r>
                        <a:rPr lang="de-DE" sz="1800" b="0" i="0" u="none" strike="noStrike" dirty="0">
                          <a:solidFill>
                            <a:srgbClr val="000000"/>
                          </a:solidFill>
                          <a:effectLst/>
                          <a:latin typeface="Calibri" panose="020F0502020204030204" pitchFamily="34" charset="0"/>
                        </a:rPr>
                        <a:t>41.12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3705</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-7.444</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23.867</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0.9952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-0.0001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0.0972</a:t>
                      </a:r>
                    </a:p>
                  </a:txBody>
                  <a:tcPr marL="7732" marR="7732" marT="7732" marB="0" anchor="ctr">
                    <a:solidFill>
                      <a:schemeClr val="accent1">
                        <a:lumMod val="40000"/>
                        <a:lumOff val="6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a:t>
                      </a:r>
                      <a:endParaRPr lang="de-DE" sz="1800" b="0" i="0" u="none" strike="noStrike" dirty="0">
                        <a:solidFill>
                          <a:srgbClr val="000000"/>
                        </a:solidFill>
                        <a:effectLst/>
                        <a:latin typeface="Calibri" panose="020F0502020204030204" pitchFamily="34" charset="0"/>
                      </a:endParaRPr>
                    </a:p>
                  </a:txBody>
                  <a:tcPr marL="7732" marR="7732" marT="7732" marB="0" anchor="ctr">
                    <a:solidFill>
                      <a:schemeClr val="accent1">
                        <a:lumMod val="40000"/>
                        <a:lumOff val="60000"/>
                      </a:schemeClr>
                    </a:solidFill>
                  </a:tcPr>
                </a:tc>
                <a:extLst>
                  <a:ext uri="{0D108BD9-81ED-4DB2-BD59-A6C34878D82A}">
                    <a16:rowId xmlns:a16="http://schemas.microsoft.com/office/drawing/2014/main" val="599308810"/>
                  </a:ext>
                </a:extLst>
              </a:tr>
            </a:tbl>
          </a:graphicData>
        </a:graphic>
      </p:graphicFrame>
      <p:sp>
        <p:nvSpPr>
          <p:cNvPr id="4" name="Slide Number Placeholder 3">
            <a:extLst>
              <a:ext uri="{FF2B5EF4-FFF2-40B4-BE49-F238E27FC236}">
                <a16:creationId xmlns:a16="http://schemas.microsoft.com/office/drawing/2014/main" id="{E00D9B02-8354-9C18-EA81-3C0ACF1C93DB}"/>
              </a:ext>
            </a:extLst>
          </p:cNvPr>
          <p:cNvSpPr>
            <a:spLocks noGrp="1"/>
          </p:cNvSpPr>
          <p:nvPr>
            <p:ph type="sldNum" sz="quarter" idx="12"/>
          </p:nvPr>
        </p:nvSpPr>
        <p:spPr>
          <a:xfrm>
            <a:off x="9189720" y="6379996"/>
            <a:ext cx="2743200" cy="365125"/>
          </a:xfrm>
        </p:spPr>
        <p:txBody>
          <a:bodyPr/>
          <a:lstStyle/>
          <a:p>
            <a:fld id="{4A939F7D-E305-CF49-AA5C-CB0DE6B89F0E}" type="slidenum">
              <a:rPr lang="en-GR" smtClean="0"/>
              <a:pPr/>
              <a:t>4</a:t>
            </a:fld>
            <a:endParaRPr lang="en-GR" dirty="0"/>
          </a:p>
        </p:txBody>
      </p:sp>
    </p:spTree>
    <p:extLst>
      <p:ext uri="{BB962C8B-B14F-4D97-AF65-F5344CB8AC3E}">
        <p14:creationId xmlns:p14="http://schemas.microsoft.com/office/powerpoint/2010/main" val="160186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5D03D-B6CE-6F89-1641-BBAA136C06C9}"/>
              </a:ext>
            </a:extLst>
          </p:cNvPr>
          <p:cNvSpPr>
            <a:spLocks noGrp="1"/>
          </p:cNvSpPr>
          <p:nvPr>
            <p:ph type="title"/>
          </p:nvPr>
        </p:nvSpPr>
        <p:spPr>
          <a:xfrm>
            <a:off x="4038600" y="112879"/>
            <a:ext cx="6385560" cy="1325563"/>
          </a:xfrm>
        </p:spPr>
        <p:txBody>
          <a:bodyPr/>
          <a:lstStyle/>
          <a:p>
            <a:r>
              <a:rPr lang="en-US" dirty="0">
                <a:solidFill>
                  <a:srgbClr val="C00000"/>
                </a:solidFill>
              </a:rPr>
              <a:t>Desiderata for SDE Extraction: Part I</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E341DD16-0505-0077-87AA-372E843E2270}"/>
              </a:ext>
            </a:extLst>
          </p:cNvPr>
          <p:cNvSpPr>
            <a:spLocks noGrp="1"/>
          </p:cNvSpPr>
          <p:nvPr>
            <p:ph idx="1"/>
          </p:nvPr>
        </p:nvSpPr>
        <p:spPr>
          <a:xfrm>
            <a:off x="772120" y="1649712"/>
            <a:ext cx="10515600" cy="4469461"/>
          </a:xfrm>
        </p:spPr>
        <p:txBody>
          <a:bodyPr/>
          <a:lstStyle/>
          <a:p>
            <a:r>
              <a:rPr lang="en-US" dirty="0"/>
              <a:t>Ground Truth - Labeled tuples </a:t>
            </a:r>
            <a:r>
              <a:rPr lang="en-US" dirty="0">
                <a:sym typeface="Wingdings" pitchFamily="2" charset="2"/>
              </a:rPr>
              <a:t> Simulations</a:t>
            </a:r>
            <a:r>
              <a:rPr lang="en-US" dirty="0"/>
              <a:t> </a:t>
            </a:r>
          </a:p>
          <a:p>
            <a:r>
              <a:rPr lang="en-US" dirty="0"/>
              <a:t>Examples of actual SDEs</a:t>
            </a:r>
          </a:p>
          <a:p>
            <a:r>
              <a:rPr lang="en-US" dirty="0"/>
              <a:t>…used to train (NN) models</a:t>
            </a:r>
          </a:p>
          <a:p>
            <a:r>
              <a:rPr lang="en-US" dirty="0"/>
              <a:t>…used to tag unlabeled tuples from the application field</a:t>
            </a:r>
          </a:p>
          <a:p>
            <a:pPr lvl="2"/>
            <a:endParaRPr lang="en-US" dirty="0"/>
          </a:p>
          <a:p>
            <a:pPr lvl="2"/>
            <a:endParaRPr lang="el-GR" dirty="0"/>
          </a:p>
        </p:txBody>
      </p:sp>
      <p:pic>
        <p:nvPicPr>
          <p:cNvPr id="6" name="Picture 56" descr="A picture containing colorfulness, circle, screenshot, light&#10;&#10;Description automatically generated">
            <a:extLst>
              <a:ext uri="{FF2B5EF4-FFF2-40B4-BE49-F238E27FC236}">
                <a16:creationId xmlns:a16="http://schemas.microsoft.com/office/drawing/2014/main" id="{76A90D5C-AD42-4F53-8C86-276F55F34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670" y="2063923"/>
            <a:ext cx="1686415" cy="1192436"/>
          </a:xfrm>
          <a:prstGeom prst="rect">
            <a:avLst/>
          </a:prstGeom>
        </p:spPr>
      </p:pic>
      <p:graphicFrame>
        <p:nvGraphicFramePr>
          <p:cNvPr id="14" name="Πίνακας 13">
            <a:extLst>
              <a:ext uri="{FF2B5EF4-FFF2-40B4-BE49-F238E27FC236}">
                <a16:creationId xmlns:a16="http://schemas.microsoft.com/office/drawing/2014/main" id="{5DCE1ADD-501E-D150-5A01-423030F72142}"/>
              </a:ext>
            </a:extLst>
          </p:cNvPr>
          <p:cNvGraphicFramePr/>
          <p:nvPr>
            <p:extLst>
              <p:ext uri="{D42A27DB-BD31-4B8C-83A1-F6EECF244321}">
                <p14:modId xmlns:p14="http://schemas.microsoft.com/office/powerpoint/2010/main" val="2554125182"/>
              </p:ext>
            </p:extLst>
          </p:nvPr>
        </p:nvGraphicFramePr>
        <p:xfrm>
          <a:off x="621325" y="3692169"/>
          <a:ext cx="10798555" cy="3052952"/>
        </p:xfrm>
        <a:graphic>
          <a:graphicData uri="http://schemas.openxmlformats.org/drawingml/2006/table">
            <a:tbl>
              <a:tblPr>
                <a:tableStyleId>{3C2FFA5D-87B4-456A-9821-1D502468CF0F}</a:tableStyleId>
              </a:tblPr>
              <a:tblGrid>
                <a:gridCol w="1307816">
                  <a:extLst>
                    <a:ext uri="{9D8B030D-6E8A-4147-A177-3AD203B41FA5}">
                      <a16:colId xmlns:a16="http://schemas.microsoft.com/office/drawing/2014/main" val="3946198351"/>
                    </a:ext>
                  </a:extLst>
                </a:gridCol>
                <a:gridCol w="1273907">
                  <a:extLst>
                    <a:ext uri="{9D8B030D-6E8A-4147-A177-3AD203B41FA5}">
                      <a16:colId xmlns:a16="http://schemas.microsoft.com/office/drawing/2014/main" val="2527260892"/>
                    </a:ext>
                  </a:extLst>
                </a:gridCol>
                <a:gridCol w="1042240">
                  <a:extLst>
                    <a:ext uri="{9D8B030D-6E8A-4147-A177-3AD203B41FA5}">
                      <a16:colId xmlns:a16="http://schemas.microsoft.com/office/drawing/2014/main" val="204346329"/>
                    </a:ext>
                  </a:extLst>
                </a:gridCol>
                <a:gridCol w="973490">
                  <a:extLst>
                    <a:ext uri="{9D8B030D-6E8A-4147-A177-3AD203B41FA5}">
                      <a16:colId xmlns:a16="http://schemas.microsoft.com/office/drawing/2014/main" val="1890834541"/>
                    </a:ext>
                  </a:extLst>
                </a:gridCol>
                <a:gridCol w="940676">
                  <a:extLst>
                    <a:ext uri="{9D8B030D-6E8A-4147-A177-3AD203B41FA5}">
                      <a16:colId xmlns:a16="http://schemas.microsoft.com/office/drawing/2014/main" val="2394490350"/>
                    </a:ext>
                  </a:extLst>
                </a:gridCol>
                <a:gridCol w="853170">
                  <a:extLst>
                    <a:ext uri="{9D8B030D-6E8A-4147-A177-3AD203B41FA5}">
                      <a16:colId xmlns:a16="http://schemas.microsoft.com/office/drawing/2014/main" val="1184823685"/>
                    </a:ext>
                  </a:extLst>
                </a:gridCol>
                <a:gridCol w="907081">
                  <a:extLst>
                    <a:ext uri="{9D8B030D-6E8A-4147-A177-3AD203B41FA5}">
                      <a16:colId xmlns:a16="http://schemas.microsoft.com/office/drawing/2014/main" val="4119805502"/>
                    </a:ext>
                  </a:extLst>
                </a:gridCol>
                <a:gridCol w="839224">
                  <a:extLst>
                    <a:ext uri="{9D8B030D-6E8A-4147-A177-3AD203B41FA5}">
                      <a16:colId xmlns:a16="http://schemas.microsoft.com/office/drawing/2014/main" val="184877519"/>
                    </a:ext>
                  </a:extLst>
                </a:gridCol>
                <a:gridCol w="851403">
                  <a:extLst>
                    <a:ext uri="{9D8B030D-6E8A-4147-A177-3AD203B41FA5}">
                      <a16:colId xmlns:a16="http://schemas.microsoft.com/office/drawing/2014/main" val="1827547751"/>
                    </a:ext>
                  </a:extLst>
                </a:gridCol>
                <a:gridCol w="1809548">
                  <a:extLst>
                    <a:ext uri="{9D8B030D-6E8A-4147-A177-3AD203B41FA5}">
                      <a16:colId xmlns:a16="http://schemas.microsoft.com/office/drawing/2014/main" val="286789749"/>
                    </a:ext>
                  </a:extLst>
                </a:gridCol>
              </a:tblGrid>
              <a:tr h="436136">
                <a:tc>
                  <a:txBody>
                    <a:bodyPr/>
                    <a:lstStyle/>
                    <a:p>
                      <a:pPr algn="l" fontAlgn="b"/>
                      <a:r>
                        <a:rPr lang="de-DE" sz="1800" b="1" u="none" strike="noStrike" dirty="0" err="1">
                          <a:solidFill>
                            <a:srgbClr val="FFFFFF"/>
                          </a:solidFill>
                          <a:effectLst/>
                        </a:rPr>
                        <a:t>current_time</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current_step</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a:solidFill>
                            <a:srgbClr val="FFFFFF"/>
                          </a:solidFill>
                          <a:effectLst/>
                        </a:rPr>
                        <a:t>pos_x</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pos_y</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pos_z</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rot_x</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rot_y</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err="1">
                          <a:solidFill>
                            <a:srgbClr val="FFFFFF"/>
                          </a:solidFill>
                          <a:effectLst/>
                        </a:rPr>
                        <a:t>rot_z</a:t>
                      </a:r>
                      <a:endParaRPr lang="de-DE" sz="1800" b="1" i="0" u="none" strike="noStrike">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dirty="0">
                          <a:solidFill>
                            <a:srgbClr val="FFFFFF"/>
                          </a:solidFill>
                          <a:effectLst/>
                        </a:rPr>
                        <a:t>…</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b"/>
                      <a:r>
                        <a:rPr lang="de-DE" sz="1800" b="1" u="none" strike="noStrike" dirty="0">
                          <a:solidFill>
                            <a:srgbClr val="FFFFFF"/>
                          </a:solidFill>
                          <a:effectLst/>
                        </a:rPr>
                        <a:t>Label/SDE</a:t>
                      </a:r>
                      <a:endParaRPr lang="de-DE" sz="1800" b="1" i="0" u="none" strike="noStrike" dirty="0">
                        <a:solidFill>
                          <a:srgbClr val="FFFFFF"/>
                        </a:solidFill>
                        <a:effectLst/>
                        <a:latin typeface="Calibri" panose="020F0502020204030204" pitchFamily="34" charset="0"/>
                      </a:endParaRPr>
                    </a:p>
                  </a:txBody>
                  <a:tcPr marL="7732" marR="7732" marT="77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02223669"/>
                  </a:ext>
                </a:extLst>
              </a:tr>
              <a:tr h="436136">
                <a:tc>
                  <a:txBody>
                    <a:bodyPr/>
                    <a:lstStyle/>
                    <a:p>
                      <a:pPr algn="l" fontAlgn="b"/>
                      <a:r>
                        <a:rPr lang="de-DE" sz="1800" b="0" i="0" u="none" strike="noStrike">
                          <a:solidFill>
                            <a:srgbClr val="000000"/>
                          </a:solidFill>
                          <a:effectLst/>
                          <a:latin typeface="Calibri" panose="020F0502020204030204" pitchFamily="34" charset="0"/>
                        </a:rPr>
                        <a:t>8.35</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752</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-3.626</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14.921</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0.0987</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-0.0019</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0.0001</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lnT w="12700" cap="flat" cmpd="sng" algn="ctr">
                      <a:solidFill>
                        <a:schemeClr val="tx1"/>
                      </a:solidFill>
                      <a:prstDash val="solid"/>
                      <a:round/>
                      <a:headEnd type="none" w="med" len="med"/>
                      <a:tailEnd type="none" w="med" len="med"/>
                    </a:lnT>
                  </a:tcPr>
                </a:tc>
                <a:tc>
                  <a:txBody>
                    <a:bodyPr/>
                    <a:lstStyle/>
                    <a:p>
                      <a:pPr algn="l" fontAlgn="b"/>
                      <a:r>
                        <a:rPr lang="de-DE" sz="1800" b="0" i="0" u="none" strike="noStrike">
                          <a:solidFill>
                            <a:srgbClr val="000000"/>
                          </a:solidFill>
                          <a:effectLst/>
                          <a:latin typeface="Calibri" panose="020F0502020204030204" pitchFamily="34" charset="0"/>
                        </a:rPr>
                        <a:t>stopped </a:t>
                      </a:r>
                    </a:p>
                  </a:txBody>
                  <a:tcPr marL="7732" marR="7732" marT="7732"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7316986"/>
                  </a:ext>
                </a:extLst>
              </a:tr>
              <a:tr h="436136">
                <a:tc>
                  <a:txBody>
                    <a:bodyPr/>
                    <a:lstStyle/>
                    <a:p>
                      <a:pPr algn="l" fontAlgn="b"/>
                      <a:r>
                        <a:rPr lang="de-DE" sz="1800" b="0" i="0" u="none" strike="noStrike">
                          <a:solidFill>
                            <a:srgbClr val="000000"/>
                          </a:solidFill>
                          <a:effectLst/>
                          <a:latin typeface="Calibri" panose="020F0502020204030204" pitchFamily="34" charset="0"/>
                        </a:rPr>
                        <a:t>8.36</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753</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-3.631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14.922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0.0979</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-0.0019</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0.0001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stopped </a:t>
                      </a:r>
                    </a:p>
                  </a:txBody>
                  <a:tcPr marL="7732" marR="7732" marT="7732" marB="0" anchor="ctr">
                    <a:solidFill>
                      <a:schemeClr val="accent1">
                        <a:lumMod val="40000"/>
                        <a:lumOff val="60000"/>
                      </a:schemeClr>
                    </a:solidFill>
                  </a:tcPr>
                </a:tc>
                <a:extLst>
                  <a:ext uri="{0D108BD9-81ED-4DB2-BD59-A6C34878D82A}">
                    <a16:rowId xmlns:a16="http://schemas.microsoft.com/office/drawing/2014/main" val="600683646"/>
                  </a:ext>
                </a:extLst>
              </a:tr>
              <a:tr h="436136">
                <a:tc>
                  <a:txBody>
                    <a:bodyPr/>
                    <a:lstStyle/>
                    <a:p>
                      <a:pPr algn="l" fontAlgn="b"/>
                      <a:r>
                        <a:rPr lang="de-DE" sz="1800" b="0" i="0" u="none" strike="noStrike">
                          <a:solidFill>
                            <a:srgbClr val="000000"/>
                          </a:solidFill>
                          <a:effectLst/>
                          <a:latin typeface="Calibri" panose="020F0502020204030204" pitchFamily="34" charset="0"/>
                        </a:rPr>
                        <a:t>30.57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3382</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-7.473</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23.746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0.8197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-0.0012</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0.0015</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moving to Station2</a:t>
                      </a:r>
                    </a:p>
                  </a:txBody>
                  <a:tcPr marL="7732" marR="7732" marT="7732" marB="0" anchor="ctr"/>
                </a:tc>
                <a:extLst>
                  <a:ext uri="{0D108BD9-81ED-4DB2-BD59-A6C34878D82A}">
                    <a16:rowId xmlns:a16="http://schemas.microsoft.com/office/drawing/2014/main" val="2275688392"/>
                  </a:ext>
                </a:extLst>
              </a:tr>
              <a:tr h="436136">
                <a:tc>
                  <a:txBody>
                    <a:bodyPr/>
                    <a:lstStyle/>
                    <a:p>
                      <a:pPr algn="l" fontAlgn="b"/>
                      <a:r>
                        <a:rPr lang="de-DE" sz="1800" b="0" i="0" u="none" strike="noStrike">
                          <a:solidFill>
                            <a:srgbClr val="000000"/>
                          </a:solidFill>
                          <a:effectLst/>
                          <a:latin typeface="Calibri" panose="020F0502020204030204" pitchFamily="34" charset="0"/>
                        </a:rPr>
                        <a:t>38.31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3448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-4.432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23.861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0.8235</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-0.0011</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0.0013</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en-US" sz="1800" b="0" i="0" u="none" strike="noStrike">
                          <a:solidFill>
                            <a:srgbClr val="000000"/>
                          </a:solidFill>
                          <a:effectLst/>
                          <a:latin typeface="Calibri" panose="020F0502020204030204" pitchFamily="34" charset="0"/>
                        </a:rPr>
                        <a:t>@</a:t>
                      </a:r>
                      <a:r>
                        <a:rPr lang="de-DE" sz="1800" b="0" i="0" u="none" strike="noStrike">
                          <a:solidFill>
                            <a:srgbClr val="000000"/>
                          </a:solidFill>
                          <a:effectLst/>
                          <a:latin typeface="Calibri" panose="020F0502020204030204" pitchFamily="34" charset="0"/>
                        </a:rPr>
                        <a:t> Station2</a:t>
                      </a:r>
                    </a:p>
                  </a:txBody>
                  <a:tcPr marL="7732" marR="7732" marT="7732" marB="0" anchor="ctr">
                    <a:solidFill>
                      <a:schemeClr val="accent1">
                        <a:lumMod val="40000"/>
                        <a:lumOff val="60000"/>
                      </a:schemeClr>
                    </a:solidFill>
                  </a:tcPr>
                </a:tc>
                <a:extLst>
                  <a:ext uri="{0D108BD9-81ED-4DB2-BD59-A6C34878D82A}">
                    <a16:rowId xmlns:a16="http://schemas.microsoft.com/office/drawing/2014/main" val="2734167603"/>
                  </a:ext>
                </a:extLst>
              </a:tr>
              <a:tr h="436136">
                <a:tc>
                  <a:txBody>
                    <a:bodyPr/>
                    <a:lstStyle/>
                    <a:p>
                      <a:pPr algn="l" fontAlgn="b"/>
                      <a:r>
                        <a:rPr lang="de-DE" sz="1800" b="0" i="0" u="none" strike="noStrike">
                          <a:solidFill>
                            <a:srgbClr val="000000"/>
                          </a:solidFill>
                          <a:effectLst/>
                          <a:latin typeface="Calibri" panose="020F0502020204030204" pitchFamily="34" charset="0"/>
                        </a:rPr>
                        <a:t>41.15</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3704</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-7.446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23.866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0.257</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0.9951</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0.0006</a:t>
                      </a:r>
                    </a:p>
                  </a:txBody>
                  <a:tcPr marL="7732" marR="7732" marT="7732" marB="0" anchor="ctr"/>
                </a:tc>
                <a:tc>
                  <a:txBody>
                    <a:bodyPr/>
                    <a:lstStyle/>
                    <a:p>
                      <a:pPr algn="l" fontAlgn="b"/>
                      <a:r>
                        <a:rPr lang="de-DE" sz="1800" b="0" i="0" u="none" strike="noStrike">
                          <a:solidFill>
                            <a:srgbClr val="000000"/>
                          </a:solidFill>
                          <a:effectLst/>
                          <a:latin typeface="Calibri" panose="020F0502020204030204" pitchFamily="34" charset="0"/>
                        </a:rPr>
                        <a:t>0.0042</a:t>
                      </a:r>
                    </a:p>
                  </a:txBody>
                  <a:tcPr marL="7732" marR="7732" marT="7732" marB="0" anchor="ct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tc>
                <a:tc>
                  <a:txBody>
                    <a:bodyPr/>
                    <a:lstStyle/>
                    <a:p>
                      <a:pPr algn="l" fontAlgn="b"/>
                      <a:r>
                        <a:rPr lang="en-US" sz="1800" b="0" i="0" u="none" strike="noStrike">
                          <a:solidFill>
                            <a:srgbClr val="000000"/>
                          </a:solidFill>
                          <a:effectLst/>
                          <a:latin typeface="Calibri" panose="020F0502020204030204" pitchFamily="34" charset="0"/>
                        </a:rPr>
                        <a:t>@</a:t>
                      </a:r>
                      <a:r>
                        <a:rPr lang="de-DE" sz="1800" b="0" i="0" u="none" strike="noStrike">
                          <a:solidFill>
                            <a:srgbClr val="000000"/>
                          </a:solidFill>
                          <a:effectLst/>
                          <a:latin typeface="Calibri" panose="020F0502020204030204" pitchFamily="34" charset="0"/>
                        </a:rPr>
                        <a:t> Station2</a:t>
                      </a:r>
                    </a:p>
                  </a:txBody>
                  <a:tcPr marL="7732" marR="7732" marT="7732" marB="0" anchor="ctr"/>
                </a:tc>
                <a:extLst>
                  <a:ext uri="{0D108BD9-81ED-4DB2-BD59-A6C34878D82A}">
                    <a16:rowId xmlns:a16="http://schemas.microsoft.com/office/drawing/2014/main" val="3589454028"/>
                  </a:ext>
                </a:extLst>
              </a:tr>
              <a:tr h="436136">
                <a:tc>
                  <a:txBody>
                    <a:bodyPr/>
                    <a:lstStyle/>
                    <a:p>
                      <a:pPr algn="l" fontAlgn="b"/>
                      <a:r>
                        <a:rPr lang="de-DE" sz="1800" b="0" i="0" u="none" strike="noStrike">
                          <a:solidFill>
                            <a:srgbClr val="000000"/>
                          </a:solidFill>
                          <a:effectLst/>
                          <a:latin typeface="Calibri" panose="020F0502020204030204" pitchFamily="34" charset="0"/>
                        </a:rPr>
                        <a:t>41.12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3705</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-7.444</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23.867</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0.258</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0.9952</a:t>
                      </a:r>
                    </a:p>
                  </a:txBody>
                  <a:tcPr marL="7732" marR="7732" marT="7732" marB="0" anchor="ctr">
                    <a:solidFill>
                      <a:schemeClr val="accent1">
                        <a:lumMod val="40000"/>
                        <a:lumOff val="60000"/>
                      </a:schemeClr>
                    </a:solidFill>
                  </a:tcPr>
                </a:tc>
                <a:tc>
                  <a:txBody>
                    <a:bodyPr/>
                    <a:lstStyle/>
                    <a:p>
                      <a:pPr algn="l" fontAlgn="b"/>
                      <a:r>
                        <a:rPr lang="de-DE" sz="1800" b="0" i="0" u="none" strike="noStrike">
                          <a:solidFill>
                            <a:srgbClr val="000000"/>
                          </a:solidFill>
                          <a:effectLst/>
                          <a:latin typeface="Calibri" panose="020F0502020204030204" pitchFamily="34" charset="0"/>
                        </a:rPr>
                        <a:t>-0.0001</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0.0032</a:t>
                      </a:r>
                    </a:p>
                  </a:txBody>
                  <a:tcPr marL="7732" marR="7732" marT="7732" marB="0" anchor="ctr">
                    <a:solidFill>
                      <a:schemeClr val="accent1">
                        <a:lumMod val="40000"/>
                        <a:lumOff val="60000"/>
                      </a:schemeClr>
                    </a:solidFill>
                  </a:tcPr>
                </a:tc>
                <a:tc>
                  <a:txBody>
                    <a:bodyPr/>
                    <a:lstStyle/>
                    <a:p>
                      <a:pPr algn="l" fontAlgn="b"/>
                      <a:r>
                        <a:rPr lang="de-DE" sz="1800" b="0" i="0" u="none" strike="noStrike" dirty="0">
                          <a:solidFill>
                            <a:srgbClr val="000000"/>
                          </a:solidFill>
                          <a:effectLst/>
                          <a:latin typeface="Calibri" panose="020F0502020204030204" pitchFamily="34" charset="0"/>
                        </a:rPr>
                        <a:t>….</a:t>
                      </a:r>
                    </a:p>
                  </a:txBody>
                  <a:tcPr marL="7732" marR="7732" marT="7732" marB="0" anchor="ctr">
                    <a:solidFill>
                      <a:schemeClr val="accent1">
                        <a:lumMod val="40000"/>
                        <a:lumOff val="60000"/>
                      </a:schemeClr>
                    </a:solidFill>
                  </a:tcPr>
                </a:tc>
                <a:tc>
                  <a:txBody>
                    <a:bodyPr/>
                    <a:lstStyle/>
                    <a:p>
                      <a:pPr algn="l" fontAlgn="b"/>
                      <a:r>
                        <a:rPr lang="de-DE" sz="1800" b="0" i="0" u="none" strike="noStrike" dirty="0" err="1">
                          <a:solidFill>
                            <a:srgbClr val="000000"/>
                          </a:solidFill>
                          <a:effectLst/>
                          <a:latin typeface="Calibri" panose="020F0502020204030204" pitchFamily="34" charset="0"/>
                        </a:rPr>
                        <a:t>moving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Station3</a:t>
                      </a:r>
                    </a:p>
                  </a:txBody>
                  <a:tcPr marL="7732" marR="7732" marT="7732" marB="0" anchor="ctr">
                    <a:solidFill>
                      <a:schemeClr val="accent1">
                        <a:lumMod val="40000"/>
                        <a:lumOff val="60000"/>
                      </a:schemeClr>
                    </a:solidFill>
                  </a:tcPr>
                </a:tc>
                <a:extLst>
                  <a:ext uri="{0D108BD9-81ED-4DB2-BD59-A6C34878D82A}">
                    <a16:rowId xmlns:a16="http://schemas.microsoft.com/office/drawing/2014/main" val="599308810"/>
                  </a:ext>
                </a:extLst>
              </a:tr>
            </a:tbl>
          </a:graphicData>
        </a:graphic>
      </p:graphicFrame>
      <p:pic>
        <p:nvPicPr>
          <p:cNvPr id="16" name="Grafik 11">
            <a:extLst>
              <a:ext uri="{FF2B5EF4-FFF2-40B4-BE49-F238E27FC236}">
                <a16:creationId xmlns:a16="http://schemas.microsoft.com/office/drawing/2014/main" id="{7046058F-08C5-7BB0-8CCB-703E8A4B3F72}"/>
              </a:ext>
            </a:extLst>
          </p:cNvPr>
          <p:cNvPicPr>
            <a:picLocks noChangeAspect="1"/>
          </p:cNvPicPr>
          <p:nvPr/>
        </p:nvPicPr>
        <p:blipFill>
          <a:blip r:embed="rId3"/>
          <a:stretch>
            <a:fillRect/>
          </a:stretch>
        </p:blipFill>
        <p:spPr>
          <a:xfrm>
            <a:off x="8371686" y="1141846"/>
            <a:ext cx="2982114" cy="1924375"/>
          </a:xfrm>
          <a:prstGeom prst="rect">
            <a:avLst/>
          </a:prstGeom>
        </p:spPr>
      </p:pic>
      <p:sp>
        <p:nvSpPr>
          <p:cNvPr id="17" name="Ορθογώνιο 16">
            <a:extLst>
              <a:ext uri="{FF2B5EF4-FFF2-40B4-BE49-F238E27FC236}">
                <a16:creationId xmlns:a16="http://schemas.microsoft.com/office/drawing/2014/main" id="{FB5911B0-F51B-5B3B-59F1-5E99CE983A11}"/>
              </a:ext>
            </a:extLst>
          </p:cNvPr>
          <p:cNvSpPr/>
          <p:nvPr/>
        </p:nvSpPr>
        <p:spPr>
          <a:xfrm>
            <a:off x="9551831" y="3692169"/>
            <a:ext cx="1886684" cy="30535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Slide Number Placeholder 3">
            <a:extLst>
              <a:ext uri="{FF2B5EF4-FFF2-40B4-BE49-F238E27FC236}">
                <a16:creationId xmlns:a16="http://schemas.microsoft.com/office/drawing/2014/main" id="{0CE2F082-60F3-40E8-1A9A-2D7E9053B5AC}"/>
              </a:ext>
            </a:extLst>
          </p:cNvPr>
          <p:cNvSpPr>
            <a:spLocks noGrp="1"/>
          </p:cNvSpPr>
          <p:nvPr>
            <p:ph type="sldNum" sz="quarter" idx="12"/>
          </p:nvPr>
        </p:nvSpPr>
        <p:spPr>
          <a:xfrm>
            <a:off x="9123573" y="6372420"/>
            <a:ext cx="2743200" cy="365125"/>
          </a:xfrm>
        </p:spPr>
        <p:txBody>
          <a:bodyPr/>
          <a:lstStyle/>
          <a:p>
            <a:fld id="{4A939F7D-E305-CF49-AA5C-CB0DE6B89F0E}" type="slidenum">
              <a:rPr lang="en-GR" smtClean="0"/>
              <a:pPr/>
              <a:t>5</a:t>
            </a:fld>
            <a:endParaRPr lang="en-GR" dirty="0"/>
          </a:p>
        </p:txBody>
      </p:sp>
    </p:spTree>
    <p:extLst>
      <p:ext uri="{BB962C8B-B14F-4D97-AF65-F5344CB8AC3E}">
        <p14:creationId xmlns:p14="http://schemas.microsoft.com/office/powerpoint/2010/main" val="84583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1928-0206-A022-F0F1-99B56CE2D7B2}"/>
              </a:ext>
            </a:extLst>
          </p:cNvPr>
          <p:cNvSpPr>
            <a:spLocks noGrp="1"/>
          </p:cNvSpPr>
          <p:nvPr>
            <p:ph type="title"/>
          </p:nvPr>
        </p:nvSpPr>
        <p:spPr/>
        <p:txBody>
          <a:bodyPr>
            <a:normAutofit/>
          </a:bodyPr>
          <a:lstStyle/>
          <a:p>
            <a:pPr algn="ctr"/>
            <a:r>
              <a:rPr lang="en-US" dirty="0">
                <a:solidFill>
                  <a:srgbClr val="C00000"/>
                </a:solidFill>
              </a:rPr>
              <a:t>SSTRESED Version 1.0</a:t>
            </a:r>
          </a:p>
        </p:txBody>
      </p:sp>
      <p:sp>
        <p:nvSpPr>
          <p:cNvPr id="4" name="Flowchart: Magnetic Disk 3">
            <a:extLst>
              <a:ext uri="{FF2B5EF4-FFF2-40B4-BE49-F238E27FC236}">
                <a16:creationId xmlns:a16="http://schemas.microsoft.com/office/drawing/2014/main" id="{E10A289F-214E-F068-910C-171CF63DD688}"/>
              </a:ext>
            </a:extLst>
          </p:cNvPr>
          <p:cNvSpPr/>
          <p:nvPr/>
        </p:nvSpPr>
        <p:spPr>
          <a:xfrm>
            <a:off x="2673471" y="2434264"/>
            <a:ext cx="1178560" cy="1097719"/>
          </a:xfrm>
          <a:prstGeom prst="flowChartMagneticDisk">
            <a:avLst/>
          </a:prstGeom>
          <a:ln w="25400"/>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sz="2400" dirty="0"/>
              <a:t>Training Topic</a:t>
            </a:r>
          </a:p>
        </p:txBody>
      </p:sp>
      <p:sp>
        <p:nvSpPr>
          <p:cNvPr id="5" name="Flowchart: Magnetic Disk 4">
            <a:extLst>
              <a:ext uri="{FF2B5EF4-FFF2-40B4-BE49-F238E27FC236}">
                <a16:creationId xmlns:a16="http://schemas.microsoft.com/office/drawing/2014/main" id="{B2CFBB47-3B72-940D-954E-215AE0EED19A}"/>
              </a:ext>
            </a:extLst>
          </p:cNvPr>
          <p:cNvSpPr/>
          <p:nvPr/>
        </p:nvSpPr>
        <p:spPr>
          <a:xfrm>
            <a:off x="2316480" y="3870493"/>
            <a:ext cx="1668509" cy="923330"/>
          </a:xfrm>
          <a:prstGeom prst="flowChartMagneticDisk">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2400" dirty="0"/>
              <a:t>Movement Streams</a:t>
            </a:r>
          </a:p>
        </p:txBody>
      </p:sp>
      <p:sp>
        <p:nvSpPr>
          <p:cNvPr id="6" name="Rectangle 5">
            <a:extLst>
              <a:ext uri="{FF2B5EF4-FFF2-40B4-BE49-F238E27FC236}">
                <a16:creationId xmlns:a16="http://schemas.microsoft.com/office/drawing/2014/main" id="{D70B1739-7521-A64E-F890-59926A4BEA0C}"/>
              </a:ext>
            </a:extLst>
          </p:cNvPr>
          <p:cNvSpPr/>
          <p:nvPr/>
        </p:nvSpPr>
        <p:spPr>
          <a:xfrm>
            <a:off x="4981125" y="2773680"/>
            <a:ext cx="1338395" cy="426720"/>
          </a:xfrm>
          <a:prstGeom prst="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Learner</a:t>
            </a:r>
          </a:p>
        </p:txBody>
      </p:sp>
      <p:sp>
        <p:nvSpPr>
          <p:cNvPr id="8" name="Flowchart: Magnetic Disk 7">
            <a:extLst>
              <a:ext uri="{FF2B5EF4-FFF2-40B4-BE49-F238E27FC236}">
                <a16:creationId xmlns:a16="http://schemas.microsoft.com/office/drawing/2014/main" id="{D46E39F7-C82B-18B7-1973-EC485BC06275}"/>
              </a:ext>
            </a:extLst>
          </p:cNvPr>
          <p:cNvSpPr/>
          <p:nvPr/>
        </p:nvSpPr>
        <p:spPr>
          <a:xfrm>
            <a:off x="9683842" y="2523564"/>
            <a:ext cx="1515171" cy="919119"/>
          </a:xfrm>
          <a:prstGeom prst="flowChartMagneticDisk">
            <a:avLst/>
          </a:prstGeom>
          <a:ln w="25400"/>
        </p:spPr>
        <p:style>
          <a:lnRef idx="2">
            <a:schemeClr val="accent1"/>
          </a:lnRef>
          <a:fillRef idx="1">
            <a:schemeClr val="lt1"/>
          </a:fillRef>
          <a:effectRef idx="0">
            <a:schemeClr val="accent1"/>
          </a:effectRef>
          <a:fontRef idx="minor">
            <a:schemeClr val="dk1"/>
          </a:fontRef>
        </p:style>
        <p:txBody>
          <a:bodyPr rtlCol="0" anchor="ctr" anchorCtr="1"/>
          <a:lstStyle/>
          <a:p>
            <a:pPr algn="ctr"/>
            <a:r>
              <a:rPr lang="en-US" sz="2400" dirty="0"/>
              <a:t>Weights Topic</a:t>
            </a:r>
          </a:p>
        </p:txBody>
      </p:sp>
      <p:sp>
        <p:nvSpPr>
          <p:cNvPr id="9" name="Rectangle 8">
            <a:extLst>
              <a:ext uri="{FF2B5EF4-FFF2-40B4-BE49-F238E27FC236}">
                <a16:creationId xmlns:a16="http://schemas.microsoft.com/office/drawing/2014/main" id="{861261F0-89B6-85AE-3564-E5ECEB5681B2}"/>
              </a:ext>
            </a:extLst>
          </p:cNvPr>
          <p:cNvSpPr/>
          <p:nvPr/>
        </p:nvSpPr>
        <p:spPr>
          <a:xfrm>
            <a:off x="5477722" y="3998770"/>
            <a:ext cx="3401904" cy="666772"/>
          </a:xfrm>
          <a:prstGeom prst="rect">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Tagger/Classifier</a:t>
            </a:r>
          </a:p>
        </p:txBody>
      </p:sp>
      <p:sp>
        <p:nvSpPr>
          <p:cNvPr id="10" name="Flowchart: Magnetic Disk 9">
            <a:extLst>
              <a:ext uri="{FF2B5EF4-FFF2-40B4-BE49-F238E27FC236}">
                <a16:creationId xmlns:a16="http://schemas.microsoft.com/office/drawing/2014/main" id="{5BDAE113-EDFA-0593-617E-6F5AB8CD6381}"/>
              </a:ext>
            </a:extLst>
          </p:cNvPr>
          <p:cNvSpPr/>
          <p:nvPr/>
        </p:nvSpPr>
        <p:spPr>
          <a:xfrm>
            <a:off x="9683842" y="3958922"/>
            <a:ext cx="1492733" cy="855674"/>
          </a:xfrm>
          <a:prstGeom prst="flowChartMagneticDisk">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2400" dirty="0"/>
              <a:t>SDEs</a:t>
            </a:r>
          </a:p>
        </p:txBody>
      </p:sp>
      <p:cxnSp>
        <p:nvCxnSpPr>
          <p:cNvPr id="15" name="Straight Arrow Connector 14">
            <a:extLst>
              <a:ext uri="{FF2B5EF4-FFF2-40B4-BE49-F238E27FC236}">
                <a16:creationId xmlns:a16="http://schemas.microsoft.com/office/drawing/2014/main" id="{CC7687C9-8619-5597-F930-B2A81FF97C39}"/>
              </a:ext>
            </a:extLst>
          </p:cNvPr>
          <p:cNvCxnSpPr>
            <a:cxnSpLocks/>
            <a:stCxn id="6" idx="3"/>
            <a:endCxn id="8" idx="2"/>
          </p:cNvCxnSpPr>
          <p:nvPr/>
        </p:nvCxnSpPr>
        <p:spPr>
          <a:xfrm flipV="1">
            <a:off x="6319520" y="2983124"/>
            <a:ext cx="3364322" cy="39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04B19E-196A-3952-1636-7316F05D8859}"/>
              </a:ext>
            </a:extLst>
          </p:cNvPr>
          <p:cNvCxnSpPr>
            <a:cxnSpLocks/>
            <a:stCxn id="4" idx="4"/>
            <a:endCxn id="6" idx="1"/>
          </p:cNvCxnSpPr>
          <p:nvPr/>
        </p:nvCxnSpPr>
        <p:spPr>
          <a:xfrm>
            <a:off x="3852031" y="2983124"/>
            <a:ext cx="1129094" cy="39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5245AFC1-F5D7-4C6A-3D42-2B88D12849C5}"/>
              </a:ext>
            </a:extLst>
          </p:cNvPr>
          <p:cNvCxnSpPr>
            <a:cxnSpLocks/>
            <a:stCxn id="8" idx="4"/>
            <a:endCxn id="9" idx="0"/>
          </p:cNvCxnSpPr>
          <p:nvPr/>
        </p:nvCxnSpPr>
        <p:spPr>
          <a:xfrm flipH="1">
            <a:off x="7178674" y="2983124"/>
            <a:ext cx="4020339" cy="1015646"/>
          </a:xfrm>
          <a:prstGeom prst="bentConnector4">
            <a:avLst>
              <a:gd name="adj1" fmla="val -5686"/>
              <a:gd name="adj2" fmla="val 72624"/>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D10B31-0FC4-5385-5727-079F6E5E733E}"/>
              </a:ext>
            </a:extLst>
          </p:cNvPr>
          <p:cNvSpPr txBox="1"/>
          <p:nvPr/>
        </p:nvSpPr>
        <p:spPr>
          <a:xfrm>
            <a:off x="8879626" y="1218513"/>
            <a:ext cx="1371789" cy="1200329"/>
          </a:xfrm>
          <a:prstGeom prst="rect">
            <a:avLst/>
          </a:prstGeom>
          <a:noFill/>
        </p:spPr>
        <p:txBody>
          <a:bodyPr wrap="square" rtlCol="0">
            <a:spAutoFit/>
          </a:bodyPr>
          <a:lstStyle/>
          <a:p>
            <a:pPr algn="r"/>
            <a:r>
              <a:rPr lang="en-US" sz="2400" dirty="0">
                <a:solidFill>
                  <a:srgbClr val="C00000"/>
                </a:solidFill>
              </a:rPr>
              <a:t>NN Weight Updates</a:t>
            </a:r>
          </a:p>
        </p:txBody>
      </p:sp>
      <p:sp>
        <p:nvSpPr>
          <p:cNvPr id="21" name="TextBox 20">
            <a:extLst>
              <a:ext uri="{FF2B5EF4-FFF2-40B4-BE49-F238E27FC236}">
                <a16:creationId xmlns:a16="http://schemas.microsoft.com/office/drawing/2014/main" id="{327D8027-4CDD-D12B-8D36-FC2EAE67EC8E}"/>
              </a:ext>
            </a:extLst>
          </p:cNvPr>
          <p:cNvSpPr txBox="1"/>
          <p:nvPr/>
        </p:nvSpPr>
        <p:spPr>
          <a:xfrm>
            <a:off x="0" y="1345630"/>
            <a:ext cx="3667222" cy="400110"/>
          </a:xfrm>
          <a:prstGeom prst="rect">
            <a:avLst/>
          </a:prstGeom>
          <a:noFill/>
          <a:ln>
            <a:noFill/>
          </a:ln>
        </p:spPr>
        <p:txBody>
          <a:bodyPr wrap="none" rtlCol="0">
            <a:spAutoFit/>
          </a:bodyPr>
          <a:lstStyle/>
          <a:p>
            <a:r>
              <a:rPr lang="en-US" sz="2000" dirty="0">
                <a:solidFill>
                  <a:srgbClr val="C00000"/>
                </a:solidFill>
              </a:rPr>
              <a:t>Labeled</a:t>
            </a:r>
            <a:r>
              <a:rPr lang="en-US" sz="2000" dirty="0"/>
              <a:t> Time Series - Simulations</a:t>
            </a:r>
          </a:p>
        </p:txBody>
      </p:sp>
      <p:pic>
        <p:nvPicPr>
          <p:cNvPr id="22" name="Picture 21" descr="A picture containing colorfulness, circle, screenshot, light&#10;&#10;Description automatically generated">
            <a:extLst>
              <a:ext uri="{FF2B5EF4-FFF2-40B4-BE49-F238E27FC236}">
                <a16:creationId xmlns:a16="http://schemas.microsoft.com/office/drawing/2014/main" id="{4D90B920-72C7-035E-A059-0BD2B63D5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294" y="2271008"/>
            <a:ext cx="880370" cy="622495"/>
          </a:xfrm>
          <a:prstGeom prst="rect">
            <a:avLst/>
          </a:prstGeom>
        </p:spPr>
      </p:pic>
      <p:sp>
        <p:nvSpPr>
          <p:cNvPr id="25" name="TextBox 24">
            <a:extLst>
              <a:ext uri="{FF2B5EF4-FFF2-40B4-BE49-F238E27FC236}">
                <a16:creationId xmlns:a16="http://schemas.microsoft.com/office/drawing/2014/main" id="{56844514-91A4-91F4-77C8-B858EB8F5572}"/>
              </a:ext>
            </a:extLst>
          </p:cNvPr>
          <p:cNvSpPr txBox="1"/>
          <p:nvPr/>
        </p:nvSpPr>
        <p:spPr>
          <a:xfrm>
            <a:off x="-11467" y="4849212"/>
            <a:ext cx="3815509" cy="707886"/>
          </a:xfrm>
          <a:prstGeom prst="rect">
            <a:avLst/>
          </a:prstGeom>
          <a:noFill/>
        </p:spPr>
        <p:txBody>
          <a:bodyPr wrap="square" rtlCol="0">
            <a:spAutoFit/>
          </a:bodyPr>
          <a:lstStyle/>
          <a:p>
            <a:pPr algn="ctr"/>
            <a:r>
              <a:rPr lang="en-US" sz="2000" dirty="0">
                <a:solidFill>
                  <a:srgbClr val="C00000"/>
                </a:solidFill>
              </a:rPr>
              <a:t>Unlabeled</a:t>
            </a:r>
            <a:r>
              <a:rPr lang="en-US" sz="2000" dirty="0"/>
              <a:t> Time Series - Application Field</a:t>
            </a:r>
          </a:p>
        </p:txBody>
      </p:sp>
      <p:pic>
        <p:nvPicPr>
          <p:cNvPr id="27" name="Picture 26">
            <a:extLst>
              <a:ext uri="{FF2B5EF4-FFF2-40B4-BE49-F238E27FC236}">
                <a16:creationId xmlns:a16="http://schemas.microsoft.com/office/drawing/2014/main" id="{B7D72821-9A80-D961-D9A4-D85F45A9530F}"/>
              </a:ext>
            </a:extLst>
          </p:cNvPr>
          <p:cNvPicPr>
            <a:picLocks noChangeAspect="1"/>
          </p:cNvPicPr>
          <p:nvPr/>
        </p:nvPicPr>
        <p:blipFill>
          <a:blip r:embed="rId3"/>
          <a:stretch>
            <a:fillRect/>
          </a:stretch>
        </p:blipFill>
        <p:spPr>
          <a:xfrm>
            <a:off x="11308765" y="3859020"/>
            <a:ext cx="688874" cy="946272"/>
          </a:xfrm>
          <a:prstGeom prst="rect">
            <a:avLst/>
          </a:prstGeom>
        </p:spPr>
      </p:pic>
      <p:cxnSp>
        <p:nvCxnSpPr>
          <p:cNvPr id="28" name="Straight Arrow Connector 27">
            <a:extLst>
              <a:ext uri="{FF2B5EF4-FFF2-40B4-BE49-F238E27FC236}">
                <a16:creationId xmlns:a16="http://schemas.microsoft.com/office/drawing/2014/main" id="{FD59A12D-4E85-3488-133A-0A293E9092D5}"/>
              </a:ext>
            </a:extLst>
          </p:cNvPr>
          <p:cNvCxnSpPr>
            <a:cxnSpLocks/>
            <a:stCxn id="5" idx="4"/>
            <a:endCxn id="9" idx="1"/>
          </p:cNvCxnSpPr>
          <p:nvPr/>
        </p:nvCxnSpPr>
        <p:spPr>
          <a:xfrm flipV="1">
            <a:off x="3984989" y="4332156"/>
            <a:ext cx="1492733"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77A2538-8355-71BA-CB14-699DB7A2FC41}"/>
              </a:ext>
            </a:extLst>
          </p:cNvPr>
          <p:cNvCxnSpPr>
            <a:cxnSpLocks/>
            <a:stCxn id="9" idx="3"/>
            <a:endCxn id="10" idx="2"/>
          </p:cNvCxnSpPr>
          <p:nvPr/>
        </p:nvCxnSpPr>
        <p:spPr>
          <a:xfrm>
            <a:off x="8879626" y="4332156"/>
            <a:ext cx="804216" cy="54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EBF1A1-5178-3F15-A63D-7D6DF39F9FC5}"/>
              </a:ext>
            </a:extLst>
          </p:cNvPr>
          <p:cNvCxnSpPr>
            <a:cxnSpLocks/>
            <a:stCxn id="4" idx="2"/>
          </p:cNvCxnSpPr>
          <p:nvPr/>
        </p:nvCxnSpPr>
        <p:spPr>
          <a:xfrm flipH="1" flipV="1">
            <a:off x="17827" y="2192288"/>
            <a:ext cx="2655644" cy="790836"/>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DB4B169-726D-06C7-1C63-1745A052D048}"/>
              </a:ext>
            </a:extLst>
          </p:cNvPr>
          <p:cNvSpPr/>
          <p:nvPr/>
        </p:nvSpPr>
        <p:spPr>
          <a:xfrm>
            <a:off x="-11467" y="1345628"/>
            <a:ext cx="3646830" cy="846659"/>
          </a:xfrm>
          <a:prstGeom prst="rect">
            <a:avLst/>
          </a:prstGeom>
          <a:noFill/>
          <a:ln w="254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25F08DAD-5A60-B2A6-BCC3-A885A5E9AC21}"/>
              </a:ext>
            </a:extLst>
          </p:cNvPr>
          <p:cNvSpPr/>
          <p:nvPr/>
        </p:nvSpPr>
        <p:spPr>
          <a:xfrm>
            <a:off x="8914" y="4827204"/>
            <a:ext cx="3855496" cy="1449404"/>
          </a:xfrm>
          <a:prstGeom prst="rect">
            <a:avLst/>
          </a:prstGeom>
          <a:noFill/>
          <a:ln w="254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18DBF2EE-760F-7936-D799-AF7E79B059BF}"/>
              </a:ext>
            </a:extLst>
          </p:cNvPr>
          <p:cNvCxnSpPr>
            <a:cxnSpLocks/>
            <a:endCxn id="34" idx="3"/>
          </p:cNvCxnSpPr>
          <p:nvPr/>
        </p:nvCxnSpPr>
        <p:spPr>
          <a:xfrm flipH="1">
            <a:off x="3864410" y="4610943"/>
            <a:ext cx="120579" cy="9409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B38DC0-2D57-FB05-3FDF-9F7AFD853345}"/>
              </a:ext>
            </a:extLst>
          </p:cNvPr>
          <p:cNvCxnSpPr>
            <a:cxnSpLocks/>
            <a:stCxn id="10" idx="4"/>
          </p:cNvCxnSpPr>
          <p:nvPr/>
        </p:nvCxnSpPr>
        <p:spPr>
          <a:xfrm flipV="1">
            <a:off x="11176575" y="3891265"/>
            <a:ext cx="120405" cy="495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C05D1F-55EE-080E-50E7-0605D36B2FEF}"/>
              </a:ext>
            </a:extLst>
          </p:cNvPr>
          <p:cNvCxnSpPr>
            <a:cxnSpLocks/>
            <a:stCxn id="10" idx="4"/>
          </p:cNvCxnSpPr>
          <p:nvPr/>
        </p:nvCxnSpPr>
        <p:spPr>
          <a:xfrm>
            <a:off x="11176575" y="4386759"/>
            <a:ext cx="120405" cy="3601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35EA538-5732-9AC2-6E97-68B9299172F6}"/>
                  </a:ext>
                </a:extLst>
              </p:cNvPr>
              <p:cNvSpPr txBox="1"/>
              <p:nvPr/>
            </p:nvSpPr>
            <p:spPr>
              <a:xfrm>
                <a:off x="10103626" y="913387"/>
                <a:ext cx="510950" cy="1452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𝑤</m:t>
                              </m:r>
                              <m:r>
                                <a:rPr lang="en-US" sz="2400" b="0" i="1" smtClean="0">
                                  <a:latin typeface="Cambria Math" panose="02040503050406030204" pitchFamily="18" charset="0"/>
                                </a:rPr>
                                <m:t>1</m:t>
                              </m:r>
                            </m:e>
                            <m:e>
                              <m:r>
                                <a:rPr lang="en-US" sz="2400" b="0" i="1" smtClean="0">
                                  <a:latin typeface="Cambria Math" panose="02040503050406030204" pitchFamily="18" charset="0"/>
                                </a:rPr>
                                <m:t>𝑤</m:t>
                              </m:r>
                              <m:r>
                                <a:rPr lang="en-US" sz="2400" b="0" i="1" smtClean="0">
                                  <a:latin typeface="Cambria Math" panose="02040503050406030204" pitchFamily="18" charset="0"/>
                                </a:rPr>
                                <m:t>2</m:t>
                              </m:r>
                            </m:e>
                            <m:e>
                              <m:r>
                                <a:rPr lang="en-US" sz="2400" b="0" i="1" smtClean="0">
                                  <a:latin typeface="Cambria Math" panose="02040503050406030204" pitchFamily="18" charset="0"/>
                                </a:rPr>
                                <m:t>…</m:t>
                              </m:r>
                            </m:e>
                            <m:e>
                              <m:r>
                                <a:rPr lang="en-US" sz="2400" b="0" i="1" smtClean="0">
                                  <a:latin typeface="Cambria Math" panose="02040503050406030204" pitchFamily="18" charset="0"/>
                                </a:rPr>
                                <m:t>𝑤𝑘</m:t>
                              </m:r>
                            </m:e>
                          </m:eqArr>
                        </m:e>
                      </m:d>
                    </m:oMath>
                  </m:oMathPara>
                </a14:m>
                <a:endParaRPr lang="en-US" sz="2400" dirty="0"/>
              </a:p>
            </p:txBody>
          </p:sp>
        </mc:Choice>
        <mc:Fallback xmlns="">
          <p:sp>
            <p:nvSpPr>
              <p:cNvPr id="40" name="TextBox 39">
                <a:extLst>
                  <a:ext uri="{FF2B5EF4-FFF2-40B4-BE49-F238E27FC236}">
                    <a16:creationId xmlns:a16="http://schemas.microsoft.com/office/drawing/2014/main" id="{535EA538-5732-9AC2-6E97-68B9299172F6}"/>
                  </a:ext>
                </a:extLst>
              </p:cNvPr>
              <p:cNvSpPr txBox="1">
                <a:spLocks noRot="1" noChangeAspect="1" noMove="1" noResize="1" noEditPoints="1" noAdjustHandles="1" noChangeArrowheads="1" noChangeShapeType="1" noTextEdit="1"/>
              </p:cNvSpPr>
              <p:nvPr/>
            </p:nvSpPr>
            <p:spPr>
              <a:xfrm>
                <a:off x="10103626" y="913387"/>
                <a:ext cx="510950" cy="1452962"/>
              </a:xfrm>
              <a:prstGeom prst="rect">
                <a:avLst/>
              </a:prstGeom>
              <a:blipFill>
                <a:blip r:embed="rId4"/>
                <a:stretch>
                  <a:fillRect r="-40476"/>
                </a:stretch>
              </a:blipFill>
            </p:spPr>
            <p:txBody>
              <a:bodyPr/>
              <a:lstStyle/>
              <a:p>
                <a:r>
                  <a:rPr lang="en-US">
                    <a:noFill/>
                  </a:rPr>
                  <a:t> </a:t>
                </a:r>
              </a:p>
            </p:txBody>
          </p:sp>
        </mc:Fallback>
      </mc:AlternateContent>
      <p:pic>
        <p:nvPicPr>
          <p:cNvPr id="44" name="Picture 24" descr="A close up of a logo&#10;&#10;Description generated with high confidence">
            <a:extLst>
              <a:ext uri="{FF2B5EF4-FFF2-40B4-BE49-F238E27FC236}">
                <a16:creationId xmlns:a16="http://schemas.microsoft.com/office/drawing/2014/main" id="{9FD35756-6E81-0059-F395-C17275DC7880}"/>
              </a:ext>
            </a:extLst>
          </p:cNvPr>
          <p:cNvPicPr>
            <a:picLocks noChangeAspect="1"/>
          </p:cNvPicPr>
          <p:nvPr/>
        </p:nvPicPr>
        <p:blipFill>
          <a:blip r:embed="rId5"/>
          <a:stretch>
            <a:fillRect/>
          </a:stretch>
        </p:blipFill>
        <p:spPr>
          <a:xfrm>
            <a:off x="2538297" y="2271008"/>
            <a:ext cx="1248449" cy="664429"/>
          </a:xfrm>
          <a:prstGeom prst="rect">
            <a:avLst/>
          </a:prstGeom>
        </p:spPr>
      </p:pic>
      <p:pic>
        <p:nvPicPr>
          <p:cNvPr id="68" name="Picture 67" descr="A picture containing graphics, font, logo, screenshot&#10;&#10;Description automatically generated">
            <a:extLst>
              <a:ext uri="{FF2B5EF4-FFF2-40B4-BE49-F238E27FC236}">
                <a16:creationId xmlns:a16="http://schemas.microsoft.com/office/drawing/2014/main" id="{DFDF8207-6074-F580-8979-0438FCCCFF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181" y="3937084"/>
            <a:ext cx="1373234" cy="277611"/>
          </a:xfrm>
          <a:prstGeom prst="rect">
            <a:avLst/>
          </a:prstGeom>
        </p:spPr>
      </p:pic>
      <p:pic>
        <p:nvPicPr>
          <p:cNvPr id="72" name="Picture 71" descr="A picture containing graphics, font, logo, screenshot&#10;&#10;Description automatically generated">
            <a:extLst>
              <a:ext uri="{FF2B5EF4-FFF2-40B4-BE49-F238E27FC236}">
                <a16:creationId xmlns:a16="http://schemas.microsoft.com/office/drawing/2014/main" id="{55268EA5-4F6C-452C-CB36-6D0E4B07E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1125" y="1964230"/>
            <a:ext cx="1373234" cy="277611"/>
          </a:xfrm>
          <a:prstGeom prst="rect">
            <a:avLst/>
          </a:prstGeom>
        </p:spPr>
      </p:pic>
      <p:pic>
        <p:nvPicPr>
          <p:cNvPr id="73" name="Picture 24" descr="A close up of a logo&#10;&#10;Description generated with high confidence">
            <a:extLst>
              <a:ext uri="{FF2B5EF4-FFF2-40B4-BE49-F238E27FC236}">
                <a16:creationId xmlns:a16="http://schemas.microsoft.com/office/drawing/2014/main" id="{35D41541-1629-FAD1-2B6D-7D554CF6D749}"/>
              </a:ext>
            </a:extLst>
          </p:cNvPr>
          <p:cNvPicPr>
            <a:picLocks noChangeAspect="1"/>
          </p:cNvPicPr>
          <p:nvPr/>
        </p:nvPicPr>
        <p:blipFill>
          <a:blip r:embed="rId5"/>
          <a:stretch>
            <a:fillRect/>
          </a:stretch>
        </p:blipFill>
        <p:spPr>
          <a:xfrm>
            <a:off x="9708382" y="2253262"/>
            <a:ext cx="1248449" cy="664429"/>
          </a:xfrm>
          <a:prstGeom prst="rect">
            <a:avLst/>
          </a:prstGeom>
        </p:spPr>
      </p:pic>
      <p:pic>
        <p:nvPicPr>
          <p:cNvPr id="74" name="Picture 24" descr="A close up of a logo&#10;&#10;Description generated with high confidence">
            <a:extLst>
              <a:ext uri="{FF2B5EF4-FFF2-40B4-BE49-F238E27FC236}">
                <a16:creationId xmlns:a16="http://schemas.microsoft.com/office/drawing/2014/main" id="{DE594F6D-9DB6-784B-A5D0-4C1F50C7E2A2}"/>
              </a:ext>
            </a:extLst>
          </p:cNvPr>
          <p:cNvPicPr>
            <a:picLocks noChangeAspect="1"/>
          </p:cNvPicPr>
          <p:nvPr/>
        </p:nvPicPr>
        <p:blipFill>
          <a:blip r:embed="rId5"/>
          <a:stretch>
            <a:fillRect/>
          </a:stretch>
        </p:blipFill>
        <p:spPr>
          <a:xfrm>
            <a:off x="2526509" y="3550266"/>
            <a:ext cx="1248449" cy="664429"/>
          </a:xfrm>
          <a:prstGeom prst="rect">
            <a:avLst/>
          </a:prstGeom>
        </p:spPr>
      </p:pic>
      <p:pic>
        <p:nvPicPr>
          <p:cNvPr id="75" name="Picture 24" descr="A close up of a logo&#10;&#10;Description generated with high confidence">
            <a:extLst>
              <a:ext uri="{FF2B5EF4-FFF2-40B4-BE49-F238E27FC236}">
                <a16:creationId xmlns:a16="http://schemas.microsoft.com/office/drawing/2014/main" id="{629D09D5-1F1F-7E4A-2F79-BF739DB3C61C}"/>
              </a:ext>
            </a:extLst>
          </p:cNvPr>
          <p:cNvPicPr>
            <a:picLocks noChangeAspect="1"/>
          </p:cNvPicPr>
          <p:nvPr/>
        </p:nvPicPr>
        <p:blipFill>
          <a:blip r:embed="rId5"/>
          <a:stretch>
            <a:fillRect/>
          </a:stretch>
        </p:blipFill>
        <p:spPr>
          <a:xfrm>
            <a:off x="9867758" y="4719878"/>
            <a:ext cx="1248449" cy="664429"/>
          </a:xfrm>
          <a:prstGeom prst="rect">
            <a:avLst/>
          </a:prstGeom>
        </p:spPr>
      </p:pic>
      <p:pic>
        <p:nvPicPr>
          <p:cNvPr id="76" name="Picture 75">
            <a:extLst>
              <a:ext uri="{FF2B5EF4-FFF2-40B4-BE49-F238E27FC236}">
                <a16:creationId xmlns:a16="http://schemas.microsoft.com/office/drawing/2014/main" id="{73FCF246-1C81-7248-7B24-623EBFC03CF9}"/>
              </a:ext>
            </a:extLst>
          </p:cNvPr>
          <p:cNvPicPr>
            <a:picLocks noChangeAspect="1"/>
          </p:cNvPicPr>
          <p:nvPr/>
        </p:nvPicPr>
        <p:blipFill rotWithShape="1">
          <a:blip r:embed="rId7"/>
          <a:srcRect b="71222"/>
          <a:stretch/>
        </p:blipFill>
        <p:spPr>
          <a:xfrm>
            <a:off x="350563" y="1601965"/>
            <a:ext cx="2942381" cy="611201"/>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7" name="Picture 76">
            <a:extLst>
              <a:ext uri="{FF2B5EF4-FFF2-40B4-BE49-F238E27FC236}">
                <a16:creationId xmlns:a16="http://schemas.microsoft.com/office/drawing/2014/main" id="{0470FA9D-7025-2A64-A3CE-4046132C2827}"/>
              </a:ext>
            </a:extLst>
          </p:cNvPr>
          <p:cNvPicPr>
            <a:picLocks noChangeAspect="1"/>
          </p:cNvPicPr>
          <p:nvPr/>
        </p:nvPicPr>
        <p:blipFill rotWithShape="1">
          <a:blip r:embed="rId7"/>
          <a:srcRect r="16926" b="73245"/>
          <a:stretch/>
        </p:blipFill>
        <p:spPr>
          <a:xfrm>
            <a:off x="588849" y="5546552"/>
            <a:ext cx="2614517" cy="607791"/>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90" name="Straight Connector 89">
            <a:extLst>
              <a:ext uri="{FF2B5EF4-FFF2-40B4-BE49-F238E27FC236}">
                <a16:creationId xmlns:a16="http://schemas.microsoft.com/office/drawing/2014/main" id="{2CF35B40-56AD-640C-5749-313D6BE7AE4E}"/>
              </a:ext>
            </a:extLst>
          </p:cNvPr>
          <p:cNvCxnSpPr/>
          <p:nvPr/>
        </p:nvCxnSpPr>
        <p:spPr>
          <a:xfrm>
            <a:off x="4886960" y="5557098"/>
            <a:ext cx="7213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F456337-3558-1DCF-43C1-8B46CD7BDB64}"/>
              </a:ext>
            </a:extLst>
          </p:cNvPr>
          <p:cNvCxnSpPr/>
          <p:nvPr/>
        </p:nvCxnSpPr>
        <p:spPr>
          <a:xfrm>
            <a:off x="4886960" y="5861898"/>
            <a:ext cx="7213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2F765AB3-BC7E-E23F-C7DA-B7BDC0EE1A90}"/>
              </a:ext>
            </a:extLst>
          </p:cNvPr>
          <p:cNvSpPr txBox="1"/>
          <p:nvPr/>
        </p:nvSpPr>
        <p:spPr>
          <a:xfrm>
            <a:off x="5699870" y="5311086"/>
            <a:ext cx="2244782" cy="461665"/>
          </a:xfrm>
          <a:prstGeom prst="rect">
            <a:avLst/>
          </a:prstGeom>
          <a:noFill/>
        </p:spPr>
        <p:txBody>
          <a:bodyPr wrap="none" rtlCol="0">
            <a:spAutoFit/>
          </a:bodyPr>
          <a:lstStyle/>
          <a:p>
            <a:r>
              <a:rPr lang="en-US" sz="2400" dirty="0"/>
              <a:t>Training Pipeline</a:t>
            </a:r>
          </a:p>
        </p:txBody>
      </p:sp>
      <p:sp>
        <p:nvSpPr>
          <p:cNvPr id="93" name="TextBox 92">
            <a:extLst>
              <a:ext uri="{FF2B5EF4-FFF2-40B4-BE49-F238E27FC236}">
                <a16:creationId xmlns:a16="http://schemas.microsoft.com/office/drawing/2014/main" id="{65FD3144-E7A3-16D0-FFF5-F2731197E2A6}"/>
              </a:ext>
            </a:extLst>
          </p:cNvPr>
          <p:cNvSpPr txBox="1"/>
          <p:nvPr/>
        </p:nvSpPr>
        <p:spPr>
          <a:xfrm>
            <a:off x="5699870" y="5680418"/>
            <a:ext cx="3026598" cy="461665"/>
          </a:xfrm>
          <a:prstGeom prst="rect">
            <a:avLst/>
          </a:prstGeom>
          <a:noFill/>
        </p:spPr>
        <p:txBody>
          <a:bodyPr wrap="none" rtlCol="0">
            <a:spAutoFit/>
          </a:bodyPr>
          <a:lstStyle/>
          <a:p>
            <a:r>
              <a:rPr lang="en-US" sz="2400" dirty="0"/>
              <a:t>SDE Detection Pipeline</a:t>
            </a:r>
          </a:p>
        </p:txBody>
      </p:sp>
      <p:sp>
        <p:nvSpPr>
          <p:cNvPr id="3" name="Slide Number Placeholder 2">
            <a:extLst>
              <a:ext uri="{FF2B5EF4-FFF2-40B4-BE49-F238E27FC236}">
                <a16:creationId xmlns:a16="http://schemas.microsoft.com/office/drawing/2014/main" id="{7C052EA6-E724-A504-39E0-B69358CEB6B7}"/>
              </a:ext>
            </a:extLst>
          </p:cNvPr>
          <p:cNvSpPr>
            <a:spLocks noGrp="1"/>
          </p:cNvSpPr>
          <p:nvPr>
            <p:ph type="sldNum" sz="quarter" idx="12"/>
          </p:nvPr>
        </p:nvSpPr>
        <p:spPr/>
        <p:txBody>
          <a:bodyPr/>
          <a:lstStyle/>
          <a:p>
            <a:fld id="{4A939F7D-E305-CF49-AA5C-CB0DE6B89F0E}" type="slidenum">
              <a:rPr lang="en-GR" smtClean="0"/>
              <a:pPr/>
              <a:t>6</a:t>
            </a:fld>
            <a:endParaRPr lang="en-GR"/>
          </a:p>
        </p:txBody>
      </p:sp>
    </p:spTree>
    <p:extLst>
      <p:ext uri="{BB962C8B-B14F-4D97-AF65-F5344CB8AC3E}">
        <p14:creationId xmlns:p14="http://schemas.microsoft.com/office/powerpoint/2010/main" val="97028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7BA1A-7CBE-FAC9-0C98-64BD80287339}"/>
              </a:ext>
            </a:extLst>
          </p:cNvPr>
          <p:cNvSpPr>
            <a:spLocks noGrp="1"/>
          </p:cNvSpPr>
          <p:nvPr>
            <p:ph type="title"/>
          </p:nvPr>
        </p:nvSpPr>
        <p:spPr>
          <a:xfrm>
            <a:off x="4038600" y="112879"/>
            <a:ext cx="6395720" cy="1325563"/>
          </a:xfrm>
        </p:spPr>
        <p:txBody>
          <a:bodyPr/>
          <a:lstStyle/>
          <a:p>
            <a:r>
              <a:rPr lang="en-US" dirty="0">
                <a:solidFill>
                  <a:srgbClr val="C00000"/>
                </a:solidFill>
              </a:rPr>
              <a:t>Desiderata for SDE Extraction: Part II </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E7983872-E6A6-BB6E-4616-DD0555D0A883}"/>
              </a:ext>
            </a:extLst>
          </p:cNvPr>
          <p:cNvSpPr>
            <a:spLocks noGrp="1"/>
          </p:cNvSpPr>
          <p:nvPr>
            <p:ph idx="1"/>
          </p:nvPr>
        </p:nvSpPr>
        <p:spPr/>
        <p:txBody>
          <a:bodyPr/>
          <a:lstStyle/>
          <a:p>
            <a:r>
              <a:rPr lang="en-US" dirty="0"/>
              <a:t>Support large scale applications – Big Data</a:t>
            </a:r>
          </a:p>
          <a:p>
            <a:pPr lvl="1"/>
            <a:r>
              <a:rPr lang="en-US" dirty="0"/>
              <a:t>1000s of robots producing 100s of MB/min</a:t>
            </a:r>
          </a:p>
          <a:p>
            <a:pPr lvl="1"/>
            <a:r>
              <a:rPr lang="en-US" dirty="0"/>
              <a:t>Rapid Continuous Model Training and Online SDE Detection</a:t>
            </a:r>
          </a:p>
          <a:p>
            <a:pPr lvl="2"/>
            <a:r>
              <a:rPr lang="en-US" dirty="0"/>
              <a:t>High throughput : number of tuples being processed/tagged per time unit</a:t>
            </a:r>
          </a:p>
          <a:p>
            <a:pPr lvl="2"/>
            <a:r>
              <a:rPr lang="en-US" dirty="0"/>
              <a:t>Low latency: amount of time a tuple remains in the Training/SDE detection pipeline </a:t>
            </a:r>
          </a:p>
          <a:p>
            <a:r>
              <a:rPr lang="en-US" dirty="0"/>
              <a:t>Solution: Scale-out all kinds of computation </a:t>
            </a:r>
          </a:p>
          <a:p>
            <a:pPr lvl="1"/>
            <a:r>
              <a:rPr lang="en-US" dirty="0"/>
              <a:t>Multiple workers for the Training Pipeline</a:t>
            </a:r>
          </a:p>
          <a:p>
            <a:pPr lvl="1"/>
            <a:r>
              <a:rPr lang="en-US" dirty="0"/>
              <a:t>Multiple workers for the SDE Detection Pipeline</a:t>
            </a:r>
          </a:p>
          <a:p>
            <a:pPr lvl="1"/>
            <a:r>
              <a:rPr lang="en-US" dirty="0"/>
              <a:t>Parallel Processing: Key-based parallelization (Robot ID)</a:t>
            </a:r>
          </a:p>
        </p:txBody>
      </p:sp>
      <p:sp>
        <p:nvSpPr>
          <p:cNvPr id="4" name="Slide Number Placeholder 3">
            <a:extLst>
              <a:ext uri="{FF2B5EF4-FFF2-40B4-BE49-F238E27FC236}">
                <a16:creationId xmlns:a16="http://schemas.microsoft.com/office/drawing/2014/main" id="{6FE4C1B6-898F-365A-8384-D4B9EB279617}"/>
              </a:ext>
            </a:extLst>
          </p:cNvPr>
          <p:cNvSpPr>
            <a:spLocks noGrp="1"/>
          </p:cNvSpPr>
          <p:nvPr>
            <p:ph type="sldNum" sz="quarter" idx="12"/>
          </p:nvPr>
        </p:nvSpPr>
        <p:spPr/>
        <p:txBody>
          <a:bodyPr/>
          <a:lstStyle/>
          <a:p>
            <a:fld id="{4A939F7D-E305-CF49-AA5C-CB0DE6B89F0E}" type="slidenum">
              <a:rPr lang="en-GR" smtClean="0"/>
              <a:pPr/>
              <a:t>7</a:t>
            </a:fld>
            <a:endParaRPr lang="en-GR"/>
          </a:p>
        </p:txBody>
      </p:sp>
    </p:spTree>
    <p:extLst>
      <p:ext uri="{BB962C8B-B14F-4D97-AF65-F5344CB8AC3E}">
        <p14:creationId xmlns:p14="http://schemas.microsoft.com/office/powerpoint/2010/main" val="12162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7BA1A-7CBE-FAC9-0C98-64BD80287339}"/>
              </a:ext>
            </a:extLst>
          </p:cNvPr>
          <p:cNvSpPr>
            <a:spLocks noGrp="1"/>
          </p:cNvSpPr>
          <p:nvPr>
            <p:ph type="title"/>
          </p:nvPr>
        </p:nvSpPr>
        <p:spPr>
          <a:xfrm>
            <a:off x="4038600" y="112879"/>
            <a:ext cx="6395720" cy="1325563"/>
          </a:xfrm>
        </p:spPr>
        <p:txBody>
          <a:bodyPr>
            <a:normAutofit/>
          </a:bodyPr>
          <a:lstStyle/>
          <a:p>
            <a:pPr algn="ctr"/>
            <a:r>
              <a:rPr lang="en-US" dirty="0">
                <a:solidFill>
                  <a:srgbClr val="C00000"/>
                </a:solidFill>
              </a:rPr>
              <a:t>SSTRESED Version 2.0</a:t>
            </a:r>
            <a:endParaRPr lang="el-GR" dirty="0">
              <a:solidFill>
                <a:srgbClr val="C00000"/>
              </a:solidFill>
            </a:endParaRPr>
          </a:p>
        </p:txBody>
      </p:sp>
      <p:pic>
        <p:nvPicPr>
          <p:cNvPr id="82" name="Picture 81">
            <a:extLst>
              <a:ext uri="{FF2B5EF4-FFF2-40B4-BE49-F238E27FC236}">
                <a16:creationId xmlns:a16="http://schemas.microsoft.com/office/drawing/2014/main" id="{0068F755-8868-F9B4-5AA2-B5AF2AED6315}"/>
              </a:ext>
            </a:extLst>
          </p:cNvPr>
          <p:cNvPicPr>
            <a:picLocks noChangeAspect="1"/>
          </p:cNvPicPr>
          <p:nvPr/>
        </p:nvPicPr>
        <p:blipFill>
          <a:blip r:embed="rId2"/>
          <a:stretch>
            <a:fillRect/>
          </a:stretch>
        </p:blipFill>
        <p:spPr>
          <a:xfrm>
            <a:off x="121920" y="1201394"/>
            <a:ext cx="11399519" cy="5656606"/>
          </a:xfrm>
          <a:prstGeom prst="rect">
            <a:avLst/>
          </a:prstGeom>
        </p:spPr>
      </p:pic>
      <p:sp>
        <p:nvSpPr>
          <p:cNvPr id="3" name="Slide Number Placeholder 2">
            <a:extLst>
              <a:ext uri="{FF2B5EF4-FFF2-40B4-BE49-F238E27FC236}">
                <a16:creationId xmlns:a16="http://schemas.microsoft.com/office/drawing/2014/main" id="{B2C18F74-8EF1-CA96-218B-D8E779D62847}"/>
              </a:ext>
            </a:extLst>
          </p:cNvPr>
          <p:cNvSpPr>
            <a:spLocks noGrp="1"/>
          </p:cNvSpPr>
          <p:nvPr>
            <p:ph type="sldNum" sz="quarter" idx="12"/>
          </p:nvPr>
        </p:nvSpPr>
        <p:spPr/>
        <p:txBody>
          <a:bodyPr/>
          <a:lstStyle/>
          <a:p>
            <a:fld id="{4A939F7D-E305-CF49-AA5C-CB0DE6B89F0E}" type="slidenum">
              <a:rPr lang="en-GR" smtClean="0"/>
              <a:pPr/>
              <a:t>8</a:t>
            </a:fld>
            <a:endParaRPr lang="en-GR"/>
          </a:p>
        </p:txBody>
      </p:sp>
    </p:spTree>
    <p:extLst>
      <p:ext uri="{BB962C8B-B14F-4D97-AF65-F5344CB8AC3E}">
        <p14:creationId xmlns:p14="http://schemas.microsoft.com/office/powerpoint/2010/main" val="348072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a:extLst>
              <a:ext uri="{FF2B5EF4-FFF2-40B4-BE49-F238E27FC236}">
                <a16:creationId xmlns:a16="http://schemas.microsoft.com/office/drawing/2014/main" id="{7723E866-1D8E-7F3B-55EC-9D121DC50336}"/>
              </a:ext>
            </a:extLst>
          </p:cNvPr>
          <p:cNvSpPr/>
          <p:nvPr/>
        </p:nvSpPr>
        <p:spPr>
          <a:xfrm>
            <a:off x="2673471" y="2434264"/>
            <a:ext cx="1178560" cy="1097719"/>
          </a:xfrm>
          <a:prstGeom prst="flowChartMagneticDisk">
            <a:avLst/>
          </a:prstGeom>
          <a:ln w="25400"/>
        </p:spPr>
        <p:style>
          <a:lnRef idx="2">
            <a:schemeClr val="accent1"/>
          </a:lnRef>
          <a:fillRef idx="1">
            <a:schemeClr val="lt1"/>
          </a:fillRef>
          <a:effectRef idx="0">
            <a:schemeClr val="accent1"/>
          </a:effectRef>
          <a:fontRef idx="minor">
            <a:schemeClr val="dk1"/>
          </a:fontRef>
        </p:style>
        <p:txBody>
          <a:bodyPr rtlCol="0" anchor="t" anchorCtr="0"/>
          <a:lstStyle/>
          <a:p>
            <a:pPr algn="ctr"/>
            <a:r>
              <a:rPr lang="en-US" sz="2400" dirty="0"/>
              <a:t>Training Topic</a:t>
            </a:r>
          </a:p>
        </p:txBody>
      </p:sp>
      <p:sp>
        <p:nvSpPr>
          <p:cNvPr id="5" name="Flowchart: Magnetic Disk 4">
            <a:extLst>
              <a:ext uri="{FF2B5EF4-FFF2-40B4-BE49-F238E27FC236}">
                <a16:creationId xmlns:a16="http://schemas.microsoft.com/office/drawing/2014/main" id="{6A1AD110-7009-BACD-376D-EB32914A0158}"/>
              </a:ext>
            </a:extLst>
          </p:cNvPr>
          <p:cNvSpPr/>
          <p:nvPr/>
        </p:nvSpPr>
        <p:spPr>
          <a:xfrm>
            <a:off x="2316480" y="3870493"/>
            <a:ext cx="1668509" cy="923330"/>
          </a:xfrm>
          <a:prstGeom prst="flowChartMagneticDisk">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2400" dirty="0"/>
              <a:t>Movement Streams</a:t>
            </a:r>
          </a:p>
        </p:txBody>
      </p:sp>
      <p:sp>
        <p:nvSpPr>
          <p:cNvPr id="7" name="Rectangle 6">
            <a:extLst>
              <a:ext uri="{FF2B5EF4-FFF2-40B4-BE49-F238E27FC236}">
                <a16:creationId xmlns:a16="http://schemas.microsoft.com/office/drawing/2014/main" id="{CD8CE887-10DE-FED1-DBDE-1AB624FA8515}"/>
              </a:ext>
            </a:extLst>
          </p:cNvPr>
          <p:cNvSpPr/>
          <p:nvPr/>
        </p:nvSpPr>
        <p:spPr>
          <a:xfrm>
            <a:off x="4981125" y="2773680"/>
            <a:ext cx="1338395" cy="426720"/>
          </a:xfrm>
          <a:prstGeom prst="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Learners</a:t>
            </a:r>
          </a:p>
        </p:txBody>
      </p:sp>
      <p:sp>
        <p:nvSpPr>
          <p:cNvPr id="8" name="Rectangle 7">
            <a:extLst>
              <a:ext uri="{FF2B5EF4-FFF2-40B4-BE49-F238E27FC236}">
                <a16:creationId xmlns:a16="http://schemas.microsoft.com/office/drawing/2014/main" id="{F9CAFD44-FE95-DFFE-CA53-1FE4DE73F219}"/>
              </a:ext>
            </a:extLst>
          </p:cNvPr>
          <p:cNvSpPr/>
          <p:nvPr/>
        </p:nvSpPr>
        <p:spPr>
          <a:xfrm>
            <a:off x="6918724" y="2773680"/>
            <a:ext cx="2429249" cy="426720"/>
          </a:xfrm>
          <a:prstGeom prst="rect">
            <a:avLst/>
          </a:prstGeom>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Parameter Server</a:t>
            </a:r>
          </a:p>
        </p:txBody>
      </p:sp>
      <p:sp>
        <p:nvSpPr>
          <p:cNvPr id="9" name="Flowchart: Magnetic Disk 8">
            <a:extLst>
              <a:ext uri="{FF2B5EF4-FFF2-40B4-BE49-F238E27FC236}">
                <a16:creationId xmlns:a16="http://schemas.microsoft.com/office/drawing/2014/main" id="{06D2E04D-F040-D0A5-1CE3-62C24EAFEB8C}"/>
              </a:ext>
            </a:extLst>
          </p:cNvPr>
          <p:cNvSpPr/>
          <p:nvPr/>
        </p:nvSpPr>
        <p:spPr>
          <a:xfrm>
            <a:off x="9683842" y="2523564"/>
            <a:ext cx="1515171" cy="919119"/>
          </a:xfrm>
          <a:prstGeom prst="flowChartMagneticDisk">
            <a:avLst/>
          </a:prstGeom>
          <a:ln w="25400"/>
        </p:spPr>
        <p:style>
          <a:lnRef idx="2">
            <a:schemeClr val="accent1"/>
          </a:lnRef>
          <a:fillRef idx="1">
            <a:schemeClr val="lt1"/>
          </a:fillRef>
          <a:effectRef idx="0">
            <a:schemeClr val="accent1"/>
          </a:effectRef>
          <a:fontRef idx="minor">
            <a:schemeClr val="dk1"/>
          </a:fontRef>
        </p:style>
        <p:txBody>
          <a:bodyPr rtlCol="0" anchor="ctr" anchorCtr="1"/>
          <a:lstStyle/>
          <a:p>
            <a:pPr algn="ctr"/>
            <a:r>
              <a:rPr lang="en-US" sz="2400" dirty="0"/>
              <a:t>Weights Topic</a:t>
            </a:r>
          </a:p>
        </p:txBody>
      </p:sp>
      <p:sp>
        <p:nvSpPr>
          <p:cNvPr id="12" name="Rectangle 11">
            <a:extLst>
              <a:ext uri="{FF2B5EF4-FFF2-40B4-BE49-F238E27FC236}">
                <a16:creationId xmlns:a16="http://schemas.microsoft.com/office/drawing/2014/main" id="{8703D0B8-76D0-03EE-F10C-D311A966275E}"/>
              </a:ext>
            </a:extLst>
          </p:cNvPr>
          <p:cNvSpPr/>
          <p:nvPr/>
        </p:nvSpPr>
        <p:spPr>
          <a:xfrm>
            <a:off x="5941135" y="4041092"/>
            <a:ext cx="1912662" cy="666772"/>
          </a:xfrm>
          <a:prstGeom prst="rect">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Tagger/</a:t>
            </a:r>
          </a:p>
          <a:p>
            <a:pPr algn="ctr"/>
            <a:r>
              <a:rPr lang="en-US" sz="2400" dirty="0"/>
              <a:t>Classifier</a:t>
            </a:r>
          </a:p>
        </p:txBody>
      </p:sp>
      <p:sp>
        <p:nvSpPr>
          <p:cNvPr id="13" name="Flowchart: Magnetic Disk 12">
            <a:extLst>
              <a:ext uri="{FF2B5EF4-FFF2-40B4-BE49-F238E27FC236}">
                <a16:creationId xmlns:a16="http://schemas.microsoft.com/office/drawing/2014/main" id="{1F24E491-7383-EA51-80C7-7CC102F6A3FD}"/>
              </a:ext>
            </a:extLst>
          </p:cNvPr>
          <p:cNvSpPr/>
          <p:nvPr/>
        </p:nvSpPr>
        <p:spPr>
          <a:xfrm>
            <a:off x="9683842" y="3958922"/>
            <a:ext cx="1492733" cy="855674"/>
          </a:xfrm>
          <a:prstGeom prst="flowChartMagneticDisk">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2400" dirty="0"/>
              <a:t>SDEs</a:t>
            </a:r>
          </a:p>
        </p:txBody>
      </p:sp>
      <p:pic>
        <p:nvPicPr>
          <p:cNvPr id="16" name="Graphic 15">
            <a:extLst>
              <a:ext uri="{FF2B5EF4-FFF2-40B4-BE49-F238E27FC236}">
                <a16:creationId xmlns:a16="http://schemas.microsoft.com/office/drawing/2014/main" id="{C1E7E570-8740-F706-A907-FAB462366C40}"/>
              </a:ext>
            </a:extLst>
          </p:cNvPr>
          <p:cNvPicPr>
            <a:picLocks noChangeAspect="1"/>
          </p:cNvPicPr>
          <p:nvPr/>
        </p:nvPicPr>
        <p:blipFill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r="11634" b="28105"/>
          <a:stretch/>
        </p:blipFill>
        <p:spPr>
          <a:xfrm>
            <a:off x="4795982" y="-350599"/>
            <a:ext cx="4640541" cy="3023086"/>
          </a:xfrm>
          <a:prstGeom prst="rect">
            <a:avLst/>
          </a:prstGeom>
          <a:scene3d>
            <a:camera prst="perspectiveRelaxed"/>
            <a:lightRig rig="threePt" dir="t"/>
          </a:scene3d>
        </p:spPr>
      </p:pic>
      <p:cxnSp>
        <p:nvCxnSpPr>
          <p:cNvPr id="17" name="Straight Connector 16">
            <a:extLst>
              <a:ext uri="{FF2B5EF4-FFF2-40B4-BE49-F238E27FC236}">
                <a16:creationId xmlns:a16="http://schemas.microsoft.com/office/drawing/2014/main" id="{0E28F795-BE2A-D8A7-FEA0-2E7977201D58}"/>
              </a:ext>
            </a:extLst>
          </p:cNvPr>
          <p:cNvCxnSpPr>
            <a:cxnSpLocks/>
          </p:cNvCxnSpPr>
          <p:nvPr/>
        </p:nvCxnSpPr>
        <p:spPr>
          <a:xfrm flipH="1" flipV="1">
            <a:off x="4644900" y="2241753"/>
            <a:ext cx="297281" cy="503742"/>
          </a:xfrm>
          <a:prstGeom prst="line">
            <a:avLst/>
          </a:prstGeom>
          <a:ln>
            <a:solidFill>
              <a:schemeClr val="accent1"/>
            </a:solidFill>
          </a:ln>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DAB2B0F2-AEDC-E8CC-6097-515E9FCDA8E4}"/>
              </a:ext>
            </a:extLst>
          </p:cNvPr>
          <p:cNvCxnSpPr>
            <a:cxnSpLocks/>
          </p:cNvCxnSpPr>
          <p:nvPr/>
        </p:nvCxnSpPr>
        <p:spPr>
          <a:xfrm flipV="1">
            <a:off x="9357500" y="1955787"/>
            <a:ext cx="178281" cy="772291"/>
          </a:xfrm>
          <a:prstGeom prst="line">
            <a:avLst/>
          </a:prstGeom>
          <a:ln>
            <a:solidFill>
              <a:schemeClr val="accent1"/>
            </a:solidFill>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FCB4C594-BD77-4227-A69C-B0547506CA93}"/>
              </a:ext>
            </a:extLst>
          </p:cNvPr>
          <p:cNvCxnSpPr>
            <a:cxnSpLocks/>
            <a:stCxn id="7" idx="3"/>
            <a:endCxn id="8" idx="1"/>
          </p:cNvCxnSpPr>
          <p:nvPr/>
        </p:nvCxnSpPr>
        <p:spPr>
          <a:xfrm>
            <a:off x="6319520" y="2987040"/>
            <a:ext cx="5992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27A427-3A71-D811-C830-53CC38132ACF}"/>
              </a:ext>
            </a:extLst>
          </p:cNvPr>
          <p:cNvCxnSpPr>
            <a:cxnSpLocks/>
            <a:stCxn id="8" idx="3"/>
            <a:endCxn id="9" idx="2"/>
          </p:cNvCxnSpPr>
          <p:nvPr/>
        </p:nvCxnSpPr>
        <p:spPr>
          <a:xfrm flipV="1">
            <a:off x="9347973" y="2983124"/>
            <a:ext cx="335869" cy="39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FCDA429-78D1-972C-70E5-04B60A9FE263}"/>
              </a:ext>
            </a:extLst>
          </p:cNvPr>
          <p:cNvCxnSpPr>
            <a:cxnSpLocks/>
            <a:stCxn id="4" idx="4"/>
            <a:endCxn id="7" idx="1"/>
          </p:cNvCxnSpPr>
          <p:nvPr/>
        </p:nvCxnSpPr>
        <p:spPr>
          <a:xfrm>
            <a:off x="3852031" y="2983124"/>
            <a:ext cx="1129094" cy="39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7A15EE52-AD84-7B4D-A9BA-40ADCAEF353F}"/>
              </a:ext>
            </a:extLst>
          </p:cNvPr>
          <p:cNvCxnSpPr>
            <a:cxnSpLocks/>
            <a:stCxn id="9" idx="4"/>
            <a:endCxn id="12" idx="0"/>
          </p:cNvCxnSpPr>
          <p:nvPr/>
        </p:nvCxnSpPr>
        <p:spPr>
          <a:xfrm flipH="1">
            <a:off x="6897466" y="2983124"/>
            <a:ext cx="4301547" cy="1057968"/>
          </a:xfrm>
          <a:prstGeom prst="bentConnector4">
            <a:avLst>
              <a:gd name="adj1" fmla="val -5314"/>
              <a:gd name="adj2" fmla="val 71719"/>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3DE4E5A-5CE9-98AE-C5DC-5179F6A30B5D}"/>
              </a:ext>
            </a:extLst>
          </p:cNvPr>
          <p:cNvSpPr txBox="1"/>
          <p:nvPr/>
        </p:nvSpPr>
        <p:spPr>
          <a:xfrm>
            <a:off x="10055234" y="1166978"/>
            <a:ext cx="1371789" cy="1200329"/>
          </a:xfrm>
          <a:prstGeom prst="rect">
            <a:avLst/>
          </a:prstGeom>
          <a:noFill/>
        </p:spPr>
        <p:txBody>
          <a:bodyPr wrap="square" rtlCol="0">
            <a:spAutoFit/>
          </a:bodyPr>
          <a:lstStyle/>
          <a:p>
            <a:pPr algn="r"/>
            <a:r>
              <a:rPr lang="en-US" sz="2400" dirty="0">
                <a:solidFill>
                  <a:srgbClr val="C00000"/>
                </a:solidFill>
              </a:rPr>
              <a:t>NN Weight Updates</a:t>
            </a:r>
          </a:p>
        </p:txBody>
      </p:sp>
      <p:pic>
        <p:nvPicPr>
          <p:cNvPr id="37" name="Picture 36">
            <a:extLst>
              <a:ext uri="{FF2B5EF4-FFF2-40B4-BE49-F238E27FC236}">
                <a16:creationId xmlns:a16="http://schemas.microsoft.com/office/drawing/2014/main" id="{3FFA1ABD-8583-04B8-8B30-75F562A703DA}"/>
              </a:ext>
            </a:extLst>
          </p:cNvPr>
          <p:cNvPicPr>
            <a:picLocks noChangeAspect="1"/>
          </p:cNvPicPr>
          <p:nvPr/>
        </p:nvPicPr>
        <p:blipFill rotWithShape="1">
          <a:blip r:embed="rId5"/>
          <a:srcRect b="71222"/>
          <a:stretch/>
        </p:blipFill>
        <p:spPr>
          <a:xfrm>
            <a:off x="331932" y="396953"/>
            <a:ext cx="2942381" cy="611201"/>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9" name="TextBox 38">
            <a:extLst>
              <a:ext uri="{FF2B5EF4-FFF2-40B4-BE49-F238E27FC236}">
                <a16:creationId xmlns:a16="http://schemas.microsoft.com/office/drawing/2014/main" id="{C34B0A54-551C-A856-D9AC-AB7BA684AAE1}"/>
              </a:ext>
            </a:extLst>
          </p:cNvPr>
          <p:cNvSpPr txBox="1"/>
          <p:nvPr/>
        </p:nvSpPr>
        <p:spPr>
          <a:xfrm>
            <a:off x="35208" y="0"/>
            <a:ext cx="4375185" cy="400110"/>
          </a:xfrm>
          <a:prstGeom prst="rect">
            <a:avLst/>
          </a:prstGeom>
          <a:noFill/>
          <a:ln>
            <a:noFill/>
          </a:ln>
        </p:spPr>
        <p:txBody>
          <a:bodyPr wrap="square" rtlCol="0">
            <a:spAutoFit/>
          </a:bodyPr>
          <a:lstStyle/>
          <a:p>
            <a:r>
              <a:rPr lang="en-US" sz="2000" dirty="0"/>
              <a:t>Labeled Time Series @ Partition 1</a:t>
            </a:r>
          </a:p>
        </p:txBody>
      </p:sp>
      <p:sp>
        <p:nvSpPr>
          <p:cNvPr id="40" name="TextBox 39">
            <a:extLst>
              <a:ext uri="{FF2B5EF4-FFF2-40B4-BE49-F238E27FC236}">
                <a16:creationId xmlns:a16="http://schemas.microsoft.com/office/drawing/2014/main" id="{631C85C4-D8E1-4462-F85F-AB245DDD5F5B}"/>
              </a:ext>
            </a:extLst>
          </p:cNvPr>
          <p:cNvSpPr txBox="1"/>
          <p:nvPr/>
        </p:nvSpPr>
        <p:spPr>
          <a:xfrm>
            <a:off x="0" y="1345630"/>
            <a:ext cx="3728200" cy="400110"/>
          </a:xfrm>
          <a:prstGeom prst="rect">
            <a:avLst/>
          </a:prstGeom>
          <a:noFill/>
          <a:ln>
            <a:noFill/>
          </a:ln>
        </p:spPr>
        <p:txBody>
          <a:bodyPr wrap="none" rtlCol="0">
            <a:spAutoFit/>
          </a:bodyPr>
          <a:lstStyle/>
          <a:p>
            <a:r>
              <a:rPr lang="en-US" sz="2000" dirty="0"/>
              <a:t>Labeled Time Series @ Partition N</a:t>
            </a:r>
          </a:p>
        </p:txBody>
      </p:sp>
      <p:pic>
        <p:nvPicPr>
          <p:cNvPr id="57" name="Picture 56" descr="A picture containing colorfulness, circle, screenshot, light&#10;&#10;Description automatically generated">
            <a:extLst>
              <a:ext uri="{FF2B5EF4-FFF2-40B4-BE49-F238E27FC236}">
                <a16:creationId xmlns:a16="http://schemas.microsoft.com/office/drawing/2014/main" id="{D77F4B78-CC58-5A97-61A2-FB37A331C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7400" y="152573"/>
            <a:ext cx="880370" cy="622495"/>
          </a:xfrm>
          <a:prstGeom prst="rect">
            <a:avLst/>
          </a:prstGeom>
        </p:spPr>
      </p:pic>
      <p:pic>
        <p:nvPicPr>
          <p:cNvPr id="58" name="Picture 57" descr="A picture containing colorfulness, circle, screenshot, light&#10;&#10;Description automatically generated">
            <a:extLst>
              <a:ext uri="{FF2B5EF4-FFF2-40B4-BE49-F238E27FC236}">
                <a16:creationId xmlns:a16="http://schemas.microsoft.com/office/drawing/2014/main" id="{3E81AF2F-A753-BB88-8501-0ED552F9B1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050" y="1152116"/>
            <a:ext cx="450131" cy="318280"/>
          </a:xfrm>
          <a:prstGeom prst="rect">
            <a:avLst/>
          </a:prstGeom>
        </p:spPr>
      </p:pic>
      <p:pic>
        <p:nvPicPr>
          <p:cNvPr id="59" name="Picture 58" descr="A picture containing colorfulness, circle, screenshot, light&#10;&#10;Description automatically generated">
            <a:extLst>
              <a:ext uri="{FF2B5EF4-FFF2-40B4-BE49-F238E27FC236}">
                <a16:creationId xmlns:a16="http://schemas.microsoft.com/office/drawing/2014/main" id="{18CD7004-966C-485E-4A53-58D4706EA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3371" y="742180"/>
            <a:ext cx="450131" cy="318280"/>
          </a:xfrm>
          <a:prstGeom prst="rect">
            <a:avLst/>
          </a:prstGeom>
        </p:spPr>
      </p:pic>
      <p:sp>
        <p:nvSpPr>
          <p:cNvPr id="63" name="TextBox 62">
            <a:extLst>
              <a:ext uri="{FF2B5EF4-FFF2-40B4-BE49-F238E27FC236}">
                <a16:creationId xmlns:a16="http://schemas.microsoft.com/office/drawing/2014/main" id="{01EB4ED7-B792-356F-208A-B3628BE26160}"/>
              </a:ext>
            </a:extLst>
          </p:cNvPr>
          <p:cNvSpPr txBox="1"/>
          <p:nvPr/>
        </p:nvSpPr>
        <p:spPr>
          <a:xfrm>
            <a:off x="-11467" y="4849212"/>
            <a:ext cx="3944606" cy="400110"/>
          </a:xfrm>
          <a:prstGeom prst="rect">
            <a:avLst/>
          </a:prstGeom>
          <a:noFill/>
        </p:spPr>
        <p:txBody>
          <a:bodyPr wrap="none" rtlCol="0">
            <a:spAutoFit/>
          </a:bodyPr>
          <a:lstStyle/>
          <a:p>
            <a:r>
              <a:rPr lang="en-US" sz="2000" dirty="0"/>
              <a:t>Unlabeled Time Series @ Partition 1</a:t>
            </a:r>
          </a:p>
        </p:txBody>
      </p:sp>
      <p:sp>
        <p:nvSpPr>
          <p:cNvPr id="64" name="TextBox 63">
            <a:extLst>
              <a:ext uri="{FF2B5EF4-FFF2-40B4-BE49-F238E27FC236}">
                <a16:creationId xmlns:a16="http://schemas.microsoft.com/office/drawing/2014/main" id="{EDA01208-1285-1887-0002-D0EA0965F51B}"/>
              </a:ext>
            </a:extLst>
          </p:cNvPr>
          <p:cNvSpPr txBox="1"/>
          <p:nvPr/>
        </p:nvSpPr>
        <p:spPr>
          <a:xfrm>
            <a:off x="-47336" y="5930361"/>
            <a:ext cx="4034374" cy="400110"/>
          </a:xfrm>
          <a:prstGeom prst="rect">
            <a:avLst/>
          </a:prstGeom>
          <a:noFill/>
        </p:spPr>
        <p:txBody>
          <a:bodyPr wrap="none" rtlCol="0">
            <a:spAutoFit/>
          </a:bodyPr>
          <a:lstStyle/>
          <a:p>
            <a:r>
              <a:rPr lang="en-US" sz="2000" dirty="0"/>
              <a:t>Unlabeled Time Series @ Partition M</a:t>
            </a:r>
          </a:p>
        </p:txBody>
      </p:sp>
      <p:pic>
        <p:nvPicPr>
          <p:cNvPr id="78" name="Picture 77">
            <a:extLst>
              <a:ext uri="{FF2B5EF4-FFF2-40B4-BE49-F238E27FC236}">
                <a16:creationId xmlns:a16="http://schemas.microsoft.com/office/drawing/2014/main" id="{8B874C7E-F97E-A0DB-441B-F39B8387A83D}"/>
              </a:ext>
            </a:extLst>
          </p:cNvPr>
          <p:cNvPicPr>
            <a:picLocks noChangeAspect="1"/>
          </p:cNvPicPr>
          <p:nvPr/>
        </p:nvPicPr>
        <p:blipFill>
          <a:blip r:embed="rId7"/>
          <a:stretch>
            <a:fillRect/>
          </a:stretch>
        </p:blipFill>
        <p:spPr>
          <a:xfrm>
            <a:off x="11308765" y="3859020"/>
            <a:ext cx="688874" cy="946272"/>
          </a:xfrm>
          <a:prstGeom prst="rect">
            <a:avLst/>
          </a:prstGeom>
        </p:spPr>
      </p:pic>
      <p:cxnSp>
        <p:nvCxnSpPr>
          <p:cNvPr id="80" name="Straight Arrow Connector 79">
            <a:extLst>
              <a:ext uri="{FF2B5EF4-FFF2-40B4-BE49-F238E27FC236}">
                <a16:creationId xmlns:a16="http://schemas.microsoft.com/office/drawing/2014/main" id="{CB3929E9-83A0-2DD1-0E99-7124A7AE1939}"/>
              </a:ext>
            </a:extLst>
          </p:cNvPr>
          <p:cNvCxnSpPr>
            <a:cxnSpLocks/>
            <a:stCxn id="5" idx="4"/>
          </p:cNvCxnSpPr>
          <p:nvPr/>
        </p:nvCxnSpPr>
        <p:spPr>
          <a:xfrm>
            <a:off x="3984989" y="4332158"/>
            <a:ext cx="19443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14BC00-67AE-E4D2-C8D7-BA521C3B11EC}"/>
              </a:ext>
            </a:extLst>
          </p:cNvPr>
          <p:cNvCxnSpPr>
            <a:cxnSpLocks/>
            <a:stCxn id="12" idx="3"/>
            <a:endCxn id="13" idx="2"/>
          </p:cNvCxnSpPr>
          <p:nvPr/>
        </p:nvCxnSpPr>
        <p:spPr>
          <a:xfrm>
            <a:off x="7853797" y="4374478"/>
            <a:ext cx="1830045" cy="122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CA20AA-A3D9-3A65-26AA-0C045738D8AC}"/>
              </a:ext>
            </a:extLst>
          </p:cNvPr>
          <p:cNvCxnSpPr>
            <a:cxnSpLocks/>
            <a:stCxn id="4" idx="2"/>
          </p:cNvCxnSpPr>
          <p:nvPr/>
        </p:nvCxnSpPr>
        <p:spPr>
          <a:xfrm flipH="1" flipV="1">
            <a:off x="17827" y="2192288"/>
            <a:ext cx="2655644" cy="790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71DC95-5929-8BBD-BA72-0149449320E9}"/>
              </a:ext>
            </a:extLst>
          </p:cNvPr>
          <p:cNvCxnSpPr>
            <a:cxnSpLocks/>
            <a:stCxn id="112" idx="3"/>
          </p:cNvCxnSpPr>
          <p:nvPr/>
        </p:nvCxnSpPr>
        <p:spPr>
          <a:xfrm flipH="1" flipV="1">
            <a:off x="3659903" y="53861"/>
            <a:ext cx="126843" cy="2549362"/>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3889B47-4C31-9C4B-99DB-FA653371008E}"/>
              </a:ext>
            </a:extLst>
          </p:cNvPr>
          <p:cNvSpPr/>
          <p:nvPr/>
        </p:nvSpPr>
        <p:spPr>
          <a:xfrm>
            <a:off x="-11467" y="11768"/>
            <a:ext cx="3646830" cy="2180520"/>
          </a:xfrm>
          <a:prstGeom prst="rect">
            <a:avLst/>
          </a:prstGeom>
          <a:noFill/>
          <a:ln w="254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19AF3047-2198-9DB9-E313-EE8A52F35051}"/>
              </a:ext>
            </a:extLst>
          </p:cNvPr>
          <p:cNvSpPr/>
          <p:nvPr/>
        </p:nvSpPr>
        <p:spPr>
          <a:xfrm>
            <a:off x="8914" y="4827204"/>
            <a:ext cx="3855496" cy="2019027"/>
          </a:xfrm>
          <a:prstGeom prst="rect">
            <a:avLst/>
          </a:prstGeom>
          <a:noFill/>
          <a:ln w="254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4" name="TextBox 43">
            <a:extLst>
              <a:ext uri="{FF2B5EF4-FFF2-40B4-BE49-F238E27FC236}">
                <a16:creationId xmlns:a16="http://schemas.microsoft.com/office/drawing/2014/main" id="{914F5A09-5A75-BFBA-8CAA-92EED2704B4C}"/>
              </a:ext>
            </a:extLst>
          </p:cNvPr>
          <p:cNvSpPr txBox="1"/>
          <p:nvPr/>
        </p:nvSpPr>
        <p:spPr>
          <a:xfrm>
            <a:off x="1174108" y="5568595"/>
            <a:ext cx="360996" cy="400110"/>
          </a:xfrm>
          <a:prstGeom prst="rect">
            <a:avLst/>
          </a:prstGeom>
          <a:noFill/>
          <a:ln>
            <a:noFill/>
          </a:ln>
        </p:spPr>
        <p:txBody>
          <a:bodyPr wrap="none" rtlCol="0">
            <a:spAutoFit/>
          </a:bodyPr>
          <a:lstStyle/>
          <a:p>
            <a:r>
              <a:rPr lang="en-US" sz="2000" dirty="0"/>
              <a:t>…</a:t>
            </a:r>
          </a:p>
        </p:txBody>
      </p:sp>
      <p:cxnSp>
        <p:nvCxnSpPr>
          <p:cNvPr id="46" name="Straight Connector 45">
            <a:extLst>
              <a:ext uri="{FF2B5EF4-FFF2-40B4-BE49-F238E27FC236}">
                <a16:creationId xmlns:a16="http://schemas.microsoft.com/office/drawing/2014/main" id="{B8FABD87-E9D0-1F6A-C8D3-DE5E3587CE78}"/>
              </a:ext>
            </a:extLst>
          </p:cNvPr>
          <p:cNvCxnSpPr>
            <a:cxnSpLocks/>
            <a:stCxn id="5" idx="2"/>
          </p:cNvCxnSpPr>
          <p:nvPr/>
        </p:nvCxnSpPr>
        <p:spPr>
          <a:xfrm flipH="1">
            <a:off x="35208" y="4332158"/>
            <a:ext cx="2281272" cy="4950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38D4E7-F18B-5491-BB38-42AD75E9523E}"/>
              </a:ext>
            </a:extLst>
          </p:cNvPr>
          <p:cNvCxnSpPr>
            <a:cxnSpLocks/>
            <a:endCxn id="43" idx="3"/>
          </p:cNvCxnSpPr>
          <p:nvPr/>
        </p:nvCxnSpPr>
        <p:spPr>
          <a:xfrm flipH="1">
            <a:off x="3864410" y="4610943"/>
            <a:ext cx="120579" cy="1225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8215A26-B3E4-C6B6-D907-916504415E3C}"/>
              </a:ext>
            </a:extLst>
          </p:cNvPr>
          <p:cNvCxnSpPr>
            <a:cxnSpLocks/>
            <a:stCxn id="13" idx="4"/>
          </p:cNvCxnSpPr>
          <p:nvPr/>
        </p:nvCxnSpPr>
        <p:spPr>
          <a:xfrm flipV="1">
            <a:off x="11176575" y="3891265"/>
            <a:ext cx="120405" cy="495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AE4EFE7-07A0-EB9C-C1CC-2773BF591C3D}"/>
              </a:ext>
            </a:extLst>
          </p:cNvPr>
          <p:cNvCxnSpPr>
            <a:cxnSpLocks/>
            <a:stCxn id="13" idx="4"/>
          </p:cNvCxnSpPr>
          <p:nvPr/>
        </p:nvCxnSpPr>
        <p:spPr>
          <a:xfrm>
            <a:off x="11176575" y="4386759"/>
            <a:ext cx="120405" cy="3601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03AC3A6-749A-CE79-F68B-7C39E7421D22}"/>
                  </a:ext>
                </a:extLst>
              </p:cNvPr>
              <p:cNvSpPr txBox="1"/>
              <p:nvPr/>
            </p:nvSpPr>
            <p:spPr>
              <a:xfrm>
                <a:off x="11404910" y="1767143"/>
                <a:ext cx="510950" cy="1452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𝑤</m:t>
                              </m:r>
                              <m:r>
                                <a:rPr lang="en-US" sz="2400" b="0" i="1" smtClean="0">
                                  <a:latin typeface="Cambria Math" panose="02040503050406030204" pitchFamily="18" charset="0"/>
                                </a:rPr>
                                <m:t>1</m:t>
                              </m:r>
                            </m:e>
                            <m:e>
                              <m:r>
                                <a:rPr lang="en-US" sz="2400" b="0" i="1" smtClean="0">
                                  <a:latin typeface="Cambria Math" panose="02040503050406030204" pitchFamily="18" charset="0"/>
                                </a:rPr>
                                <m:t>𝑤</m:t>
                              </m:r>
                              <m:r>
                                <a:rPr lang="en-US" sz="2400" b="0" i="1" smtClean="0">
                                  <a:latin typeface="Cambria Math" panose="02040503050406030204" pitchFamily="18" charset="0"/>
                                </a:rPr>
                                <m:t>2</m:t>
                              </m:r>
                            </m:e>
                            <m:e>
                              <m:r>
                                <a:rPr lang="en-US" sz="2400" b="0" i="1" smtClean="0">
                                  <a:latin typeface="Cambria Math" panose="02040503050406030204" pitchFamily="18" charset="0"/>
                                </a:rPr>
                                <m:t>…</m:t>
                              </m:r>
                            </m:e>
                            <m:e>
                              <m:r>
                                <a:rPr lang="en-US" sz="2400" b="0" i="1" smtClean="0">
                                  <a:latin typeface="Cambria Math" panose="02040503050406030204" pitchFamily="18" charset="0"/>
                                </a:rPr>
                                <m:t>𝑤𝑘</m:t>
                              </m:r>
                            </m:e>
                          </m:eqArr>
                        </m:e>
                      </m:d>
                    </m:oMath>
                  </m:oMathPara>
                </a14:m>
                <a:endParaRPr lang="en-US" sz="2400" dirty="0"/>
              </a:p>
            </p:txBody>
          </p:sp>
        </mc:Choice>
        <mc:Fallback xmlns="">
          <p:sp>
            <p:nvSpPr>
              <p:cNvPr id="55" name="TextBox 54">
                <a:extLst>
                  <a:ext uri="{FF2B5EF4-FFF2-40B4-BE49-F238E27FC236}">
                    <a16:creationId xmlns:a16="http://schemas.microsoft.com/office/drawing/2014/main" id="{E03AC3A6-749A-CE79-F68B-7C39E7421D22}"/>
                  </a:ext>
                </a:extLst>
              </p:cNvPr>
              <p:cNvSpPr txBox="1">
                <a:spLocks noRot="1" noChangeAspect="1" noMove="1" noResize="1" noEditPoints="1" noAdjustHandles="1" noChangeArrowheads="1" noChangeShapeType="1" noTextEdit="1"/>
              </p:cNvSpPr>
              <p:nvPr/>
            </p:nvSpPr>
            <p:spPr>
              <a:xfrm>
                <a:off x="11404910" y="1767143"/>
                <a:ext cx="510950" cy="1452962"/>
              </a:xfrm>
              <a:prstGeom prst="rect">
                <a:avLst/>
              </a:prstGeom>
              <a:blipFill>
                <a:blip r:embed="rId8"/>
                <a:stretch>
                  <a:fillRect r="-40476"/>
                </a:stretch>
              </a:blipFill>
            </p:spPr>
            <p:txBody>
              <a:bodyPr/>
              <a:lstStyle/>
              <a:p>
                <a:r>
                  <a:rPr lang="en-US">
                    <a:noFill/>
                  </a:rPr>
                  <a:t> </a:t>
                </a:r>
              </a:p>
            </p:txBody>
          </p:sp>
        </mc:Fallback>
      </mc:AlternateContent>
      <p:sp>
        <p:nvSpPr>
          <p:cNvPr id="103" name="Rectangle 102">
            <a:extLst>
              <a:ext uri="{FF2B5EF4-FFF2-40B4-BE49-F238E27FC236}">
                <a16:creationId xmlns:a16="http://schemas.microsoft.com/office/drawing/2014/main" id="{D45F046B-44EA-E208-6CCB-339F637C84A4}"/>
              </a:ext>
            </a:extLst>
          </p:cNvPr>
          <p:cNvSpPr/>
          <p:nvPr/>
        </p:nvSpPr>
        <p:spPr>
          <a:xfrm>
            <a:off x="5412340" y="5034699"/>
            <a:ext cx="2915252" cy="181153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9579433F-446F-A5E3-EA71-971E99ECE753}"/>
              </a:ext>
            </a:extLst>
          </p:cNvPr>
          <p:cNvCxnSpPr>
            <a:cxnSpLocks/>
          </p:cNvCxnSpPr>
          <p:nvPr/>
        </p:nvCxnSpPr>
        <p:spPr>
          <a:xfrm flipH="1">
            <a:off x="5461520" y="4707864"/>
            <a:ext cx="467830" cy="2776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9BDC07B-6A89-8B08-EE85-B31B858FC2CC}"/>
              </a:ext>
            </a:extLst>
          </p:cNvPr>
          <p:cNvCxnSpPr>
            <a:cxnSpLocks/>
          </p:cNvCxnSpPr>
          <p:nvPr/>
        </p:nvCxnSpPr>
        <p:spPr>
          <a:xfrm>
            <a:off x="7878571" y="4727156"/>
            <a:ext cx="460806" cy="32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2" name="Picture 24" descr="A close up of a logo&#10;&#10;Description generated with high confidence">
            <a:extLst>
              <a:ext uri="{FF2B5EF4-FFF2-40B4-BE49-F238E27FC236}">
                <a16:creationId xmlns:a16="http://schemas.microsoft.com/office/drawing/2014/main" id="{B14A7D2B-F05C-FEEC-C978-88CA98C299D2}"/>
              </a:ext>
            </a:extLst>
          </p:cNvPr>
          <p:cNvPicPr>
            <a:picLocks noChangeAspect="1"/>
          </p:cNvPicPr>
          <p:nvPr/>
        </p:nvPicPr>
        <p:blipFill>
          <a:blip r:embed="rId9"/>
          <a:stretch>
            <a:fillRect/>
          </a:stretch>
        </p:blipFill>
        <p:spPr>
          <a:xfrm>
            <a:off x="2538297" y="2271008"/>
            <a:ext cx="1248449" cy="664429"/>
          </a:xfrm>
          <a:prstGeom prst="rect">
            <a:avLst/>
          </a:prstGeom>
        </p:spPr>
      </p:pic>
      <p:grpSp>
        <p:nvGrpSpPr>
          <p:cNvPr id="140" name="Group 139">
            <a:extLst>
              <a:ext uri="{FF2B5EF4-FFF2-40B4-BE49-F238E27FC236}">
                <a16:creationId xmlns:a16="http://schemas.microsoft.com/office/drawing/2014/main" id="{5BC0FB85-007F-CEE9-63FD-656976B9158F}"/>
              </a:ext>
            </a:extLst>
          </p:cNvPr>
          <p:cNvGrpSpPr/>
          <p:nvPr/>
        </p:nvGrpSpPr>
        <p:grpSpPr>
          <a:xfrm>
            <a:off x="6323401" y="5288494"/>
            <a:ext cx="1627998" cy="1482382"/>
            <a:chOff x="7511133" y="5177442"/>
            <a:chExt cx="1627998" cy="1482382"/>
          </a:xfrm>
        </p:grpSpPr>
        <p:sp>
          <p:nvSpPr>
            <p:cNvPr id="69" name="Rectangle 68">
              <a:extLst>
                <a:ext uri="{FF2B5EF4-FFF2-40B4-BE49-F238E27FC236}">
                  <a16:creationId xmlns:a16="http://schemas.microsoft.com/office/drawing/2014/main" id="{6F4272D1-5124-5482-642A-18499DA5C129}"/>
                </a:ext>
              </a:extLst>
            </p:cNvPr>
            <p:cNvSpPr/>
            <p:nvPr/>
          </p:nvSpPr>
          <p:spPr>
            <a:xfrm>
              <a:off x="7511133" y="5177442"/>
              <a:ext cx="1178560" cy="349230"/>
            </a:xfrm>
            <a:prstGeom prst="rect">
              <a:avLst/>
            </a:prstGeom>
            <a:ln w="25400">
              <a:solidFill>
                <a:srgbClr val="FF0000"/>
              </a:solidFill>
            </a:ln>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Tagger 1</a:t>
              </a:r>
            </a:p>
          </p:txBody>
        </p:sp>
        <p:sp>
          <p:nvSpPr>
            <p:cNvPr id="74" name="Rectangle 73">
              <a:extLst>
                <a:ext uri="{FF2B5EF4-FFF2-40B4-BE49-F238E27FC236}">
                  <a16:creationId xmlns:a16="http://schemas.microsoft.com/office/drawing/2014/main" id="{8F611E0F-219B-6A75-796A-5E7C037A7FD7}"/>
                </a:ext>
              </a:extLst>
            </p:cNvPr>
            <p:cNvSpPr/>
            <p:nvPr/>
          </p:nvSpPr>
          <p:spPr>
            <a:xfrm>
              <a:off x="7511133" y="5661400"/>
              <a:ext cx="1178560" cy="349230"/>
            </a:xfrm>
            <a:prstGeom prst="rect">
              <a:avLst/>
            </a:prstGeom>
            <a:ln w="25400">
              <a:solidFill>
                <a:srgbClr val="FF0000"/>
              </a:solidFill>
            </a:ln>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Tagger 2</a:t>
              </a:r>
            </a:p>
          </p:txBody>
        </p:sp>
        <p:sp>
          <p:nvSpPr>
            <p:cNvPr id="75" name="Rectangle 74">
              <a:extLst>
                <a:ext uri="{FF2B5EF4-FFF2-40B4-BE49-F238E27FC236}">
                  <a16:creationId xmlns:a16="http://schemas.microsoft.com/office/drawing/2014/main" id="{8F1DFE61-44B6-C62F-543F-ECDA4FF8C1DD}"/>
                </a:ext>
              </a:extLst>
            </p:cNvPr>
            <p:cNvSpPr/>
            <p:nvPr/>
          </p:nvSpPr>
          <p:spPr>
            <a:xfrm>
              <a:off x="7511133" y="6310594"/>
              <a:ext cx="1178560" cy="349230"/>
            </a:xfrm>
            <a:prstGeom prst="rect">
              <a:avLst/>
            </a:prstGeom>
            <a:ln w="25400">
              <a:solidFill>
                <a:srgbClr val="FF0000"/>
              </a:solidFill>
            </a:ln>
            <a:scene3d>
              <a:camera prst="perspectiveRelaxedModerately"/>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Tagger m</a:t>
              </a:r>
            </a:p>
          </p:txBody>
        </p:sp>
        <p:sp>
          <p:nvSpPr>
            <p:cNvPr id="77" name="TextBox 76">
              <a:extLst>
                <a:ext uri="{FF2B5EF4-FFF2-40B4-BE49-F238E27FC236}">
                  <a16:creationId xmlns:a16="http://schemas.microsoft.com/office/drawing/2014/main" id="{9C37E1DD-2BCD-3D62-A8B6-F1BC81D18F0A}"/>
                </a:ext>
              </a:extLst>
            </p:cNvPr>
            <p:cNvSpPr txBox="1"/>
            <p:nvPr/>
          </p:nvSpPr>
          <p:spPr>
            <a:xfrm>
              <a:off x="7932540" y="5907276"/>
              <a:ext cx="343364" cy="369332"/>
            </a:xfrm>
            <a:prstGeom prst="rect">
              <a:avLst/>
            </a:prstGeom>
            <a:noFill/>
            <a:scene3d>
              <a:camera prst="perspectiveRelaxedModerately"/>
              <a:lightRig rig="threePt" dir="t"/>
            </a:scene3d>
          </p:spPr>
          <p:txBody>
            <a:bodyPr wrap="none" rtlCol="0">
              <a:spAutoFit/>
            </a:bodyPr>
            <a:lstStyle/>
            <a:p>
              <a:r>
                <a:rPr lang="en-US" dirty="0"/>
                <a:t>…</a:t>
              </a:r>
            </a:p>
          </p:txBody>
        </p:sp>
        <p:cxnSp>
          <p:nvCxnSpPr>
            <p:cNvPr id="90" name="Straight Arrow Connector 89">
              <a:extLst>
                <a:ext uri="{FF2B5EF4-FFF2-40B4-BE49-F238E27FC236}">
                  <a16:creationId xmlns:a16="http://schemas.microsoft.com/office/drawing/2014/main" id="{832FDD39-D19E-DC09-91F4-E8F3E871F5D6}"/>
                </a:ext>
              </a:extLst>
            </p:cNvPr>
            <p:cNvCxnSpPr>
              <a:cxnSpLocks/>
              <a:stCxn id="69" idx="3"/>
            </p:cNvCxnSpPr>
            <p:nvPr/>
          </p:nvCxnSpPr>
          <p:spPr>
            <a:xfrm>
              <a:off x="8689693" y="5352057"/>
              <a:ext cx="449438" cy="0"/>
            </a:xfrm>
            <a:prstGeom prst="straightConnector1">
              <a:avLst/>
            </a:prstGeom>
            <a:ln w="25400">
              <a:solidFill>
                <a:srgbClr val="FF0000"/>
              </a:solidFill>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6BF8F0D-0EC3-CF1C-1357-68CD083EFCF8}"/>
                </a:ext>
              </a:extLst>
            </p:cNvPr>
            <p:cNvCxnSpPr>
              <a:cxnSpLocks/>
              <a:stCxn id="74" idx="3"/>
            </p:cNvCxnSpPr>
            <p:nvPr/>
          </p:nvCxnSpPr>
          <p:spPr>
            <a:xfrm>
              <a:off x="8689693" y="5836015"/>
              <a:ext cx="449438" cy="0"/>
            </a:xfrm>
            <a:prstGeom prst="straightConnector1">
              <a:avLst/>
            </a:prstGeom>
            <a:ln w="25400">
              <a:solidFill>
                <a:srgbClr val="FF0000"/>
              </a:solidFill>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8402FF0-8F6B-7195-8366-6B28D8551256}"/>
                </a:ext>
              </a:extLst>
            </p:cNvPr>
            <p:cNvCxnSpPr>
              <a:cxnSpLocks/>
              <a:stCxn id="75" idx="3"/>
            </p:cNvCxnSpPr>
            <p:nvPr/>
          </p:nvCxnSpPr>
          <p:spPr>
            <a:xfrm>
              <a:off x="8689693" y="6485209"/>
              <a:ext cx="421407" cy="0"/>
            </a:xfrm>
            <a:prstGeom prst="straightConnector1">
              <a:avLst/>
            </a:prstGeom>
            <a:ln w="25400">
              <a:solidFill>
                <a:srgbClr val="FF0000"/>
              </a:solidFill>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E39F72D-E1AE-4977-1001-2092663E285D}"/>
              </a:ext>
            </a:extLst>
          </p:cNvPr>
          <p:cNvSpPr txBox="1"/>
          <p:nvPr/>
        </p:nvSpPr>
        <p:spPr>
          <a:xfrm>
            <a:off x="1067881" y="864379"/>
            <a:ext cx="360996" cy="400110"/>
          </a:xfrm>
          <a:prstGeom prst="rect">
            <a:avLst/>
          </a:prstGeom>
          <a:noFill/>
          <a:ln>
            <a:noFill/>
          </a:ln>
        </p:spPr>
        <p:txBody>
          <a:bodyPr wrap="none" rtlCol="0">
            <a:spAutoFit/>
          </a:bodyPr>
          <a:lstStyle/>
          <a:p>
            <a:r>
              <a:rPr lang="en-US" sz="2000" dirty="0"/>
              <a:t>…</a:t>
            </a:r>
          </a:p>
        </p:txBody>
      </p:sp>
      <p:pic>
        <p:nvPicPr>
          <p:cNvPr id="124" name="Picture 123" descr="A picture containing graphics, font, logo, screenshot&#10;&#10;Description automatically generated">
            <a:extLst>
              <a:ext uri="{FF2B5EF4-FFF2-40B4-BE49-F238E27FC236}">
                <a16:creationId xmlns:a16="http://schemas.microsoft.com/office/drawing/2014/main" id="{B03844AA-4695-2E5A-BF02-2E3A4EBE07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7103" y="5025263"/>
            <a:ext cx="1373234" cy="277611"/>
          </a:xfrm>
          <a:prstGeom prst="rect">
            <a:avLst/>
          </a:prstGeom>
        </p:spPr>
      </p:pic>
      <p:sp>
        <p:nvSpPr>
          <p:cNvPr id="15" name="Rectangle: Folded Corner 14">
            <a:extLst>
              <a:ext uri="{FF2B5EF4-FFF2-40B4-BE49-F238E27FC236}">
                <a16:creationId xmlns:a16="http://schemas.microsoft.com/office/drawing/2014/main" id="{306B7AA8-6DCA-E645-5345-58F1C0736A88}"/>
              </a:ext>
            </a:extLst>
          </p:cNvPr>
          <p:cNvSpPr/>
          <p:nvPr/>
        </p:nvSpPr>
        <p:spPr>
          <a:xfrm>
            <a:off x="4661350" y="152574"/>
            <a:ext cx="4896544" cy="2089748"/>
          </a:xfrm>
          <a:prstGeom prst="foldedCorner">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7" name="Picture 136" descr="A picture containing graphics, font, logo, screenshot&#10;&#10;Description automatically generated">
            <a:extLst>
              <a:ext uri="{FF2B5EF4-FFF2-40B4-BE49-F238E27FC236}">
                <a16:creationId xmlns:a16="http://schemas.microsoft.com/office/drawing/2014/main" id="{2671D14A-AA01-EFC6-6434-86A448DF49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69613" y="190444"/>
            <a:ext cx="1373234" cy="277611"/>
          </a:xfrm>
          <a:prstGeom prst="rect">
            <a:avLst/>
          </a:prstGeom>
        </p:spPr>
      </p:pic>
      <p:pic>
        <p:nvPicPr>
          <p:cNvPr id="138" name="Picture 137" descr="A picture containing graphics, font, logo, screenshot&#10;&#10;Description automatically generated">
            <a:extLst>
              <a:ext uri="{FF2B5EF4-FFF2-40B4-BE49-F238E27FC236}">
                <a16:creationId xmlns:a16="http://schemas.microsoft.com/office/drawing/2014/main" id="{A77CB8E1-0B40-3FCA-E1E5-72494FD198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2670" y="1367137"/>
            <a:ext cx="1373234" cy="277611"/>
          </a:xfrm>
          <a:prstGeom prst="rect">
            <a:avLst/>
          </a:prstGeom>
        </p:spPr>
      </p:pic>
      <p:pic>
        <p:nvPicPr>
          <p:cNvPr id="152" name="Picture 24" descr="A close up of a logo&#10;&#10;Description generated with high confidence">
            <a:extLst>
              <a:ext uri="{FF2B5EF4-FFF2-40B4-BE49-F238E27FC236}">
                <a16:creationId xmlns:a16="http://schemas.microsoft.com/office/drawing/2014/main" id="{C71EF630-E498-81CD-B1C9-C48B7190F374}"/>
              </a:ext>
            </a:extLst>
          </p:cNvPr>
          <p:cNvPicPr>
            <a:picLocks noChangeAspect="1"/>
          </p:cNvPicPr>
          <p:nvPr/>
        </p:nvPicPr>
        <p:blipFill>
          <a:blip r:embed="rId9"/>
          <a:stretch>
            <a:fillRect/>
          </a:stretch>
        </p:blipFill>
        <p:spPr>
          <a:xfrm>
            <a:off x="9708382" y="2253262"/>
            <a:ext cx="1248449" cy="664429"/>
          </a:xfrm>
          <a:prstGeom prst="rect">
            <a:avLst/>
          </a:prstGeom>
        </p:spPr>
      </p:pic>
      <p:pic>
        <p:nvPicPr>
          <p:cNvPr id="153" name="Picture 24" descr="A close up of a logo&#10;&#10;Description generated with high confidence">
            <a:extLst>
              <a:ext uri="{FF2B5EF4-FFF2-40B4-BE49-F238E27FC236}">
                <a16:creationId xmlns:a16="http://schemas.microsoft.com/office/drawing/2014/main" id="{33E92DCD-947B-81EE-A421-89BC80BE6720}"/>
              </a:ext>
            </a:extLst>
          </p:cNvPr>
          <p:cNvPicPr>
            <a:picLocks noChangeAspect="1"/>
          </p:cNvPicPr>
          <p:nvPr/>
        </p:nvPicPr>
        <p:blipFill>
          <a:blip r:embed="rId9"/>
          <a:stretch>
            <a:fillRect/>
          </a:stretch>
        </p:blipFill>
        <p:spPr>
          <a:xfrm>
            <a:off x="2526509" y="3550266"/>
            <a:ext cx="1248449" cy="664429"/>
          </a:xfrm>
          <a:prstGeom prst="rect">
            <a:avLst/>
          </a:prstGeom>
        </p:spPr>
      </p:pic>
      <p:pic>
        <p:nvPicPr>
          <p:cNvPr id="154" name="Picture 24" descr="A close up of a logo&#10;&#10;Description generated with high confidence">
            <a:extLst>
              <a:ext uri="{FF2B5EF4-FFF2-40B4-BE49-F238E27FC236}">
                <a16:creationId xmlns:a16="http://schemas.microsoft.com/office/drawing/2014/main" id="{D88BC05F-3619-FA29-EEA1-FED57BB62433}"/>
              </a:ext>
            </a:extLst>
          </p:cNvPr>
          <p:cNvPicPr>
            <a:picLocks noChangeAspect="1"/>
          </p:cNvPicPr>
          <p:nvPr/>
        </p:nvPicPr>
        <p:blipFill>
          <a:blip r:embed="rId9"/>
          <a:stretch>
            <a:fillRect/>
          </a:stretch>
        </p:blipFill>
        <p:spPr>
          <a:xfrm>
            <a:off x="9867758" y="4719878"/>
            <a:ext cx="1248449" cy="664429"/>
          </a:xfrm>
          <a:prstGeom prst="rect">
            <a:avLst/>
          </a:prstGeom>
        </p:spPr>
      </p:pic>
      <p:pic>
        <p:nvPicPr>
          <p:cNvPr id="158" name="Picture 157">
            <a:extLst>
              <a:ext uri="{FF2B5EF4-FFF2-40B4-BE49-F238E27FC236}">
                <a16:creationId xmlns:a16="http://schemas.microsoft.com/office/drawing/2014/main" id="{18635CBE-9EA4-DA89-6531-CEBCF2FBFBE4}"/>
              </a:ext>
            </a:extLst>
          </p:cNvPr>
          <p:cNvPicPr>
            <a:picLocks noChangeAspect="1"/>
          </p:cNvPicPr>
          <p:nvPr/>
        </p:nvPicPr>
        <p:blipFill rotWithShape="1">
          <a:blip r:embed="rId5"/>
          <a:srcRect b="71222"/>
          <a:stretch/>
        </p:blipFill>
        <p:spPr>
          <a:xfrm>
            <a:off x="350563" y="1601965"/>
            <a:ext cx="2942381" cy="611201"/>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2" name="Picture 161">
            <a:extLst>
              <a:ext uri="{FF2B5EF4-FFF2-40B4-BE49-F238E27FC236}">
                <a16:creationId xmlns:a16="http://schemas.microsoft.com/office/drawing/2014/main" id="{F700D927-96C3-78D1-FA76-DE2DC0640595}"/>
              </a:ext>
            </a:extLst>
          </p:cNvPr>
          <p:cNvPicPr>
            <a:picLocks noChangeAspect="1"/>
          </p:cNvPicPr>
          <p:nvPr/>
        </p:nvPicPr>
        <p:blipFill rotWithShape="1">
          <a:blip r:embed="rId5"/>
          <a:srcRect r="16926" b="73245"/>
          <a:stretch/>
        </p:blipFill>
        <p:spPr>
          <a:xfrm>
            <a:off x="609642" y="5170966"/>
            <a:ext cx="2614517" cy="607791"/>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3" name="Picture 162">
            <a:extLst>
              <a:ext uri="{FF2B5EF4-FFF2-40B4-BE49-F238E27FC236}">
                <a16:creationId xmlns:a16="http://schemas.microsoft.com/office/drawing/2014/main" id="{BC7FB753-8BC3-A047-32FA-E6E6836B2F31}"/>
              </a:ext>
            </a:extLst>
          </p:cNvPr>
          <p:cNvPicPr>
            <a:picLocks noChangeAspect="1"/>
          </p:cNvPicPr>
          <p:nvPr/>
        </p:nvPicPr>
        <p:blipFill rotWithShape="1">
          <a:blip r:embed="rId5"/>
          <a:srcRect r="16926" b="73245"/>
          <a:stretch/>
        </p:blipFill>
        <p:spPr>
          <a:xfrm>
            <a:off x="636471" y="6199262"/>
            <a:ext cx="2614517" cy="607791"/>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6" name="Graphic 25" descr="Tag with solid fill">
            <a:extLst>
              <a:ext uri="{FF2B5EF4-FFF2-40B4-BE49-F238E27FC236}">
                <a16:creationId xmlns:a16="http://schemas.microsoft.com/office/drawing/2014/main" id="{6E2DD98E-A04A-0C2E-FAD7-18C9A69164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11828" y="3105465"/>
            <a:ext cx="457200" cy="404777"/>
          </a:xfrm>
          <a:prstGeom prst="rect">
            <a:avLst/>
          </a:prstGeom>
        </p:spPr>
      </p:pic>
      <p:pic>
        <p:nvPicPr>
          <p:cNvPr id="38" name="Graphic 37" descr="Tag with solid fill">
            <a:extLst>
              <a:ext uri="{FF2B5EF4-FFF2-40B4-BE49-F238E27FC236}">
                <a16:creationId xmlns:a16="http://schemas.microsoft.com/office/drawing/2014/main" id="{BF006452-163F-6765-C5D8-67C5306A8B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95994" y="2556957"/>
            <a:ext cx="457200" cy="457200"/>
          </a:xfrm>
          <a:prstGeom prst="rect">
            <a:avLst/>
          </a:prstGeom>
        </p:spPr>
      </p:pic>
      <p:pic>
        <p:nvPicPr>
          <p:cNvPr id="41" name="Graphic 40" descr="Tag with solid fill">
            <a:extLst>
              <a:ext uri="{FF2B5EF4-FFF2-40B4-BE49-F238E27FC236}">
                <a16:creationId xmlns:a16="http://schemas.microsoft.com/office/drawing/2014/main" id="{A34E9B1F-5A19-DA81-6AB8-0A7EA70359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15293" y="2903077"/>
            <a:ext cx="457200" cy="404777"/>
          </a:xfrm>
          <a:prstGeom prst="rect">
            <a:avLst/>
          </a:prstGeom>
        </p:spPr>
      </p:pic>
      <p:pic>
        <p:nvPicPr>
          <p:cNvPr id="45" name="Graphic 44" descr="Tag with solid fill">
            <a:extLst>
              <a:ext uri="{FF2B5EF4-FFF2-40B4-BE49-F238E27FC236}">
                <a16:creationId xmlns:a16="http://schemas.microsoft.com/office/drawing/2014/main" id="{16D8E36A-E7A1-609A-F5D7-CBEA3ACE67F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41652" y="1031261"/>
            <a:ext cx="457200" cy="457200"/>
          </a:xfrm>
          <a:prstGeom prst="rect">
            <a:avLst/>
          </a:prstGeom>
        </p:spPr>
      </p:pic>
      <p:pic>
        <p:nvPicPr>
          <p:cNvPr id="47" name="Graphic 46" descr="Tag with solid fill">
            <a:extLst>
              <a:ext uri="{FF2B5EF4-FFF2-40B4-BE49-F238E27FC236}">
                <a16:creationId xmlns:a16="http://schemas.microsoft.com/office/drawing/2014/main" id="{CC81775A-4FE7-09DE-3004-22489706186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68128" y="1364998"/>
            <a:ext cx="457200" cy="457200"/>
          </a:xfrm>
          <a:prstGeom prst="rect">
            <a:avLst/>
          </a:prstGeom>
        </p:spPr>
      </p:pic>
      <p:pic>
        <p:nvPicPr>
          <p:cNvPr id="48" name="Graphic 47" descr="Tag with solid fill">
            <a:extLst>
              <a:ext uri="{FF2B5EF4-FFF2-40B4-BE49-F238E27FC236}">
                <a16:creationId xmlns:a16="http://schemas.microsoft.com/office/drawing/2014/main" id="{9F926D07-26AF-675D-70D2-E657C5592A7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76290" y="925663"/>
            <a:ext cx="457200" cy="457200"/>
          </a:xfrm>
          <a:prstGeom prst="rect">
            <a:avLst/>
          </a:prstGeom>
        </p:spPr>
      </p:pic>
      <p:pic>
        <p:nvPicPr>
          <p:cNvPr id="49" name="Graphic 48" descr="Tag with solid fill">
            <a:extLst>
              <a:ext uri="{FF2B5EF4-FFF2-40B4-BE49-F238E27FC236}">
                <a16:creationId xmlns:a16="http://schemas.microsoft.com/office/drawing/2014/main" id="{441C7BBB-F466-47CE-A53D-86BEC74E76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84452" y="486328"/>
            <a:ext cx="457200" cy="457200"/>
          </a:xfrm>
          <a:prstGeom prst="rect">
            <a:avLst/>
          </a:prstGeom>
        </p:spPr>
      </p:pic>
      <p:pic>
        <p:nvPicPr>
          <p:cNvPr id="51" name="Graphic 50" descr="Tag with solid fill">
            <a:extLst>
              <a:ext uri="{FF2B5EF4-FFF2-40B4-BE49-F238E27FC236}">
                <a16:creationId xmlns:a16="http://schemas.microsoft.com/office/drawing/2014/main" id="{AFE0F6B4-26FB-B165-03B8-AB07EAA1CC0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17053" y="6126832"/>
            <a:ext cx="457200" cy="457200"/>
          </a:xfrm>
          <a:prstGeom prst="rect">
            <a:avLst/>
          </a:prstGeom>
        </p:spPr>
      </p:pic>
      <p:pic>
        <p:nvPicPr>
          <p:cNvPr id="53" name="Graphic 52" descr="Tag with solid fill">
            <a:extLst>
              <a:ext uri="{FF2B5EF4-FFF2-40B4-BE49-F238E27FC236}">
                <a16:creationId xmlns:a16="http://schemas.microsoft.com/office/drawing/2014/main" id="{DABB42DA-B45D-6361-4DC8-BD79825D12B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25197" y="1039058"/>
            <a:ext cx="457200" cy="457200"/>
          </a:xfrm>
          <a:prstGeom prst="rect">
            <a:avLst/>
          </a:prstGeom>
        </p:spPr>
      </p:pic>
      <p:pic>
        <p:nvPicPr>
          <p:cNvPr id="60" name="Graphic 59" descr="Tag with solid fill">
            <a:extLst>
              <a:ext uri="{FF2B5EF4-FFF2-40B4-BE49-F238E27FC236}">
                <a16:creationId xmlns:a16="http://schemas.microsoft.com/office/drawing/2014/main" id="{1078ADF9-9A35-AB1B-3EC1-CCB3C88D4BD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28296" y="4126100"/>
            <a:ext cx="457200" cy="457200"/>
          </a:xfrm>
          <a:prstGeom prst="rect">
            <a:avLst/>
          </a:prstGeom>
        </p:spPr>
      </p:pic>
      <p:pic>
        <p:nvPicPr>
          <p:cNvPr id="66" name="Graphic 65" descr="Tag with solid fill">
            <a:extLst>
              <a:ext uri="{FF2B5EF4-FFF2-40B4-BE49-F238E27FC236}">
                <a16:creationId xmlns:a16="http://schemas.microsoft.com/office/drawing/2014/main" id="{B89C32B6-E9A9-B65C-0624-7797A143BE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17053" y="5711234"/>
            <a:ext cx="457200" cy="457200"/>
          </a:xfrm>
          <a:prstGeom prst="rect">
            <a:avLst/>
          </a:prstGeom>
        </p:spPr>
      </p:pic>
      <p:pic>
        <p:nvPicPr>
          <p:cNvPr id="68" name="Graphic 67" descr="Tag with solid fill">
            <a:extLst>
              <a:ext uri="{FF2B5EF4-FFF2-40B4-BE49-F238E27FC236}">
                <a16:creationId xmlns:a16="http://schemas.microsoft.com/office/drawing/2014/main" id="{5C524B7B-303F-D60B-6D53-C7F33A7AD1A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17053" y="5275897"/>
            <a:ext cx="457200" cy="457200"/>
          </a:xfrm>
          <a:prstGeom prst="rect">
            <a:avLst/>
          </a:prstGeom>
        </p:spPr>
      </p:pic>
      <p:pic>
        <p:nvPicPr>
          <p:cNvPr id="70" name="Graphic 69" descr="Tag with solid fill">
            <a:extLst>
              <a:ext uri="{FF2B5EF4-FFF2-40B4-BE49-F238E27FC236}">
                <a16:creationId xmlns:a16="http://schemas.microsoft.com/office/drawing/2014/main" id="{34709985-7063-39E3-D56A-24F7ED10ACE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85544" y="5275897"/>
            <a:ext cx="457200" cy="457200"/>
          </a:xfrm>
          <a:prstGeom prst="rect">
            <a:avLst/>
          </a:prstGeom>
        </p:spPr>
      </p:pic>
      <p:pic>
        <p:nvPicPr>
          <p:cNvPr id="71" name="Graphic 70" descr="Tag with solid fill">
            <a:extLst>
              <a:ext uri="{FF2B5EF4-FFF2-40B4-BE49-F238E27FC236}">
                <a16:creationId xmlns:a16="http://schemas.microsoft.com/office/drawing/2014/main" id="{9E8F6D5A-D070-B7A8-0F4C-6A9D086B3EB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94199" y="5763858"/>
            <a:ext cx="457200" cy="457200"/>
          </a:xfrm>
          <a:prstGeom prst="rect">
            <a:avLst/>
          </a:prstGeom>
        </p:spPr>
      </p:pic>
      <p:pic>
        <p:nvPicPr>
          <p:cNvPr id="72" name="Graphic 71" descr="Tag with solid fill">
            <a:extLst>
              <a:ext uri="{FF2B5EF4-FFF2-40B4-BE49-F238E27FC236}">
                <a16:creationId xmlns:a16="http://schemas.microsoft.com/office/drawing/2014/main" id="{14952371-8542-E4FC-BC0C-97A1CC714B2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66168" y="6303162"/>
            <a:ext cx="457200" cy="457200"/>
          </a:xfrm>
          <a:prstGeom prst="rect">
            <a:avLst/>
          </a:prstGeom>
        </p:spPr>
      </p:pic>
      <p:sp>
        <p:nvSpPr>
          <p:cNvPr id="2" name="Slide Number Placeholder 1">
            <a:extLst>
              <a:ext uri="{FF2B5EF4-FFF2-40B4-BE49-F238E27FC236}">
                <a16:creationId xmlns:a16="http://schemas.microsoft.com/office/drawing/2014/main" id="{7EFBB01B-9837-B264-758F-B86F2AF11DBA}"/>
              </a:ext>
            </a:extLst>
          </p:cNvPr>
          <p:cNvSpPr>
            <a:spLocks noGrp="1"/>
          </p:cNvSpPr>
          <p:nvPr>
            <p:ph type="sldNum" sz="quarter" idx="12"/>
          </p:nvPr>
        </p:nvSpPr>
        <p:spPr/>
        <p:txBody>
          <a:bodyPr/>
          <a:lstStyle/>
          <a:p>
            <a:fld id="{4A939F7D-E305-CF49-AA5C-CB0DE6B89F0E}" type="slidenum">
              <a:rPr lang="en-GR" smtClean="0"/>
              <a:pPr/>
              <a:t>9</a:t>
            </a:fld>
            <a:endParaRPr lang="en-GR"/>
          </a:p>
        </p:txBody>
      </p:sp>
    </p:spTree>
    <p:extLst>
      <p:ext uri="{BB962C8B-B14F-4D97-AF65-F5344CB8AC3E}">
        <p14:creationId xmlns:p14="http://schemas.microsoft.com/office/powerpoint/2010/main" val="39658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51"/>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0"/>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8.33333E-7 4.07407E-6 L -8.33333E-7 0.00023 C 0.00221 0.00138 0.00469 0.00324 0.00716 0.00416 C 0.01016 0.00532 0.01315 0.00601 0.01615 0.00625 C 0.03099 0.0074 0.04583 0.00763 0.06068 0.00833 L 0.11654 0.00625 C 0.15182 0.00439 0.12357 0.00277 0.15729 0.00625 C 0.15534 0.01296 0.1556 0.00995 0.1556 0.01458 L 0.15638 0.01041 C 0.15247 0.00138 0.14089 -0.02385 0.13854 -0.03704 C 0.1375 -0.04306 0.13646 -0.04977 0.13529 -0.05533 C 0.13216 -0.07061 0.12643 -0.09445 0.12227 -0.10857 C 0.08086 -0.24838 0.11003 -0.14561 0.09557 -0.19676 C 0.09362 -0.21274 0.09388 -0.20903 0.0931 -0.22547 C 0.09284 -0.23241 0.09297 -0.23959 0.09232 -0.24607 C 0.09141 -0.25556 0.08828 -0.27292 0.08672 -0.28287 C 0.08698 -0.30278 0.08698 -0.32246 0.08737 -0.34237 C 0.08763 -0.34792 0.08776 -0.35348 0.08815 -0.3588 C 0.08854 -0.36181 0.08945 -0.36412 0.08984 -0.3669 C 0.09193 -0.37894 0.08919 -0.36737 0.09232 -0.37917 C 0.0944 -0.40695 0.09115 -0.37292 0.09557 -0.39769 C 0.09609 -0.40093 0.09636 -0.40787 0.09636 -0.40764 L 0.15729 -0.39561 L 0.15729 -0.39537 " pathEditMode="relative" rAng="0" ptsTypes="AAAAAAAAAAAAAAAAAAAAAAAA">
                                      <p:cBhvr>
                                        <p:cTn id="20" dur="2000" fill="hold"/>
                                        <p:tgtEl>
                                          <p:spTgt spid="26"/>
                                        </p:tgtEl>
                                        <p:attrNameLst>
                                          <p:attrName>ppt_x</p:attrName>
                                          <p:attrName>ppt_y</p:attrName>
                                        </p:attrNameLst>
                                      </p:cBhvr>
                                      <p:rCtr x="7865" y="-19676"/>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0.13021 -0.00208 L -0.01029 0.02917 L 0.17435 0.02778 L 0.03893 -0.16204 L 0.17591 -0.16412 L 0.17591 -0.16389 " pathEditMode="relative" rAng="0" ptsTypes="AAAAAA">
                                      <p:cBhvr>
                                        <p:cTn id="25" dur="2000" fill="hold"/>
                                        <p:tgtEl>
                                          <p:spTgt spid="38"/>
                                        </p:tgtEl>
                                        <p:attrNameLst>
                                          <p:attrName>ppt_x</p:attrName>
                                          <p:attrName>ppt_y</p:attrName>
                                        </p:attrNameLst>
                                      </p:cBhvr>
                                      <p:rCtr x="15299" y="-6551"/>
                                    </p:animMotion>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1.25E-6 2.22222E-6 L 0.19974 0.0125 L 0.11745 -0.2706 L 0.2082 -0.26667 L 0.2082 -0.26644 " pathEditMode="relative" rAng="0" ptsTypes="AAAAA">
                                      <p:cBhvr>
                                        <p:cTn id="30" dur="2000" fill="hold"/>
                                        <p:tgtEl>
                                          <p:spTgt spid="41"/>
                                        </p:tgtEl>
                                        <p:attrNameLst>
                                          <p:attrName>ppt_x</p:attrName>
                                          <p:attrName>ppt_y</p:attrName>
                                        </p:attrNameLst>
                                      </p:cBhvr>
                                      <p:rCtr x="10404" y="-12917"/>
                                    </p:animMotion>
                                  </p:childTnLst>
                                </p:cTn>
                              </p:par>
                              <p:par>
                                <p:cTn id="31" presetID="1" presetClass="exit" presetSubtype="0" fill="hold"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childTnLst>
                          </p:cTn>
                        </p:par>
                        <p:par>
                          <p:cTn id="33" fill="hold">
                            <p:stCondLst>
                              <p:cond delay="6000"/>
                            </p:stCondLst>
                            <p:childTnLst>
                              <p:par>
                                <p:cTn id="34" presetID="1"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par>
                          <p:cTn id="52" fill="hold">
                            <p:stCondLst>
                              <p:cond delay="0"/>
                            </p:stCondLst>
                            <p:childTnLst>
                              <p:par>
                                <p:cTn id="53" presetID="0" presetClass="path" presetSubtype="0" accel="50000" decel="50000" fill="hold" nodeType="afterEffect">
                                  <p:stCondLst>
                                    <p:cond delay="0"/>
                                  </p:stCondLst>
                                  <p:childTnLst>
                                    <p:animMotion origin="layout" path="M 0.00326 0.00324 L 0.00326 0.00324 C 0.00365 0.00764 0.00352 0.01204 0.00417 0.01644 C 0.00443 0.01829 0.00547 0.01922 0.00586 0.02084 C 0.00625 0.02269 0.00612 0.025 0.00664 0.02686 C 0.00729 0.0294 0.00833 0.03172 0.00912 0.03426 C 0.01055 0.03912 0.01237 0.04375 0.01328 0.04908 C 0.01354 0.05047 0.01367 0.05209 0.01419 0.05348 C 0.01979 0.07153 0.03164 0.10695 0.03164 0.10695 L 0.07409 0.24908 L 0.28841 0.25047 L 0.28841 0.36019 L -0.07747 0.35718 L -0.07669 0.45811 L -0.01081 0.4551 L -0.01081 0.4551 " pathEditMode="relative" ptsTypes="AAAAAAAAAAAAAAAA">
                                      <p:cBhvr>
                                        <p:cTn id="54" dur="2000" fill="hold"/>
                                        <p:tgtEl>
                                          <p:spTgt spid="53"/>
                                        </p:tgtEl>
                                        <p:attrNameLst>
                                          <p:attrName>ppt_x</p:attrName>
                                          <p:attrName>ppt_y</p:attrName>
                                        </p:attrNameLst>
                                      </p:cBhvr>
                                    </p:animMotion>
                                  </p:childTnLst>
                                </p:cTn>
                              </p:par>
                              <p:par>
                                <p:cTn id="55" presetID="1" presetClass="exit" presetSubtype="0" fill="hold" nodeType="withEffect">
                                  <p:stCondLst>
                                    <p:cond delay="0"/>
                                  </p:stCondLst>
                                  <p:childTnLst>
                                    <p:set>
                                      <p:cBhvr>
                                        <p:cTn id="56" dur="1" fill="hold">
                                          <p:stCondLst>
                                            <p:cond delay="0"/>
                                          </p:stCondLst>
                                        </p:cTn>
                                        <p:tgtEl>
                                          <p:spTgt spid="6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childTnLst>
                          </p:cTn>
                        </p:par>
                        <p:par>
                          <p:cTn id="61" fill="hold">
                            <p:stCondLst>
                              <p:cond delay="2000"/>
                            </p:stCondLst>
                            <p:childTnLst>
                              <p:par>
                                <p:cTn id="62" presetID="1"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9"/>
</p:tagLst>
</file>

<file path=ppt/tags/tag2.xml><?xml version="1.0" encoding="utf-8"?>
<p:tagLst xmlns:a="http://schemas.openxmlformats.org/drawingml/2006/main" xmlns:r="http://schemas.openxmlformats.org/officeDocument/2006/relationships" xmlns:p="http://schemas.openxmlformats.org/presentationml/2006/main">
  <p:tag name="TIMING" val="|41.9"/>
</p:tagLst>
</file>

<file path=ppt/tags/tag3.xml><?xml version="1.0" encoding="utf-8"?>
<p:tagLst xmlns:a="http://schemas.openxmlformats.org/drawingml/2006/main" xmlns:r="http://schemas.openxmlformats.org/officeDocument/2006/relationships" xmlns:p="http://schemas.openxmlformats.org/presentationml/2006/main">
  <p:tag name="TIMING" val="|41.9"/>
</p:tagLst>
</file>

<file path=ppt/tags/tag4.xml><?xml version="1.0" encoding="utf-8"?>
<p:tagLst xmlns:a="http://schemas.openxmlformats.org/drawingml/2006/main" xmlns:r="http://schemas.openxmlformats.org/officeDocument/2006/relationships" xmlns:p="http://schemas.openxmlformats.org/presentationml/2006/main">
  <p:tag name="TIMING" val="|41.9"/>
</p:tagLst>
</file>

<file path=ppt/tags/tag5.xml><?xml version="1.0" encoding="utf-8"?>
<p:tagLst xmlns:a="http://schemas.openxmlformats.org/drawingml/2006/main" xmlns:r="http://schemas.openxmlformats.org/officeDocument/2006/relationships" xmlns:p="http://schemas.openxmlformats.org/presentationml/2006/main">
  <p:tag name="TIMING" val="|41.9"/>
</p:tagLst>
</file>

<file path=ppt/theme/theme1.xml><?xml version="1.0" encoding="utf-8"?>
<a:theme xmlns:a="http://schemas.openxmlformats.org/drawingml/2006/main" name="bod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cb3d3a2-b9fd-4d35-958c-337a55acc3fe">
      <Terms xmlns="http://schemas.microsoft.com/office/infopath/2007/PartnerControls"/>
    </lcf76f155ced4ddcb4097134ff3c332f>
    <TaxCatchAll xmlns="067417a5-7491-4fa0-9673-8cc1fce0cb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FBE3DFA2AD5B48B1B6EED5D2B56A80" ma:contentTypeVersion="13" ma:contentTypeDescription="Create a new document." ma:contentTypeScope="" ma:versionID="ef3e18f69b082b1a1babdf2313655c3f">
  <xsd:schema xmlns:xsd="http://www.w3.org/2001/XMLSchema" xmlns:xs="http://www.w3.org/2001/XMLSchema" xmlns:p="http://schemas.microsoft.com/office/2006/metadata/properties" xmlns:ns2="1cb3d3a2-b9fd-4d35-958c-337a55acc3fe" xmlns:ns3="067417a5-7491-4fa0-9673-8cc1fce0cbb6" targetNamespace="http://schemas.microsoft.com/office/2006/metadata/properties" ma:root="true" ma:fieldsID="72c14ca0c0a64d971ac224b96fc7001a" ns2:_="" ns3:_="">
    <xsd:import namespace="1cb3d3a2-b9fd-4d35-958c-337a55acc3fe"/>
    <xsd:import namespace="067417a5-7491-4fa0-9673-8cc1fce0cbb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3d3a2-b9fd-4d35-958c-337a55acc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6254810-351b-4400-ac85-83999116f2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7417a5-7491-4fa0-9673-8cc1fce0cbb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033f181-e4b3-4dfc-a5de-e9a0cb96ea64}" ma:internalName="TaxCatchAll" ma:showField="CatchAllData" ma:web="067417a5-7491-4fa0-9673-8cc1fce0cbb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8FA8D8-B69C-41ED-8331-1567460D365D}">
  <ds:schemaRefs>
    <ds:schemaRef ds:uri="http://schemas.microsoft.com/sharepoint/v3/contenttype/forms"/>
  </ds:schemaRefs>
</ds:datastoreItem>
</file>

<file path=customXml/itemProps2.xml><?xml version="1.0" encoding="utf-8"?>
<ds:datastoreItem xmlns:ds="http://schemas.openxmlformats.org/officeDocument/2006/customXml" ds:itemID="{17423997-8ADE-4EAB-A8E8-B7E7BC39C4E0}">
  <ds:schemaRefs>
    <ds:schemaRef ds:uri="http://schemas.microsoft.com/office/2006/documentManagement/types"/>
    <ds:schemaRef ds:uri="067417a5-7491-4fa0-9673-8cc1fce0cbb6"/>
    <ds:schemaRef ds:uri="http://purl.org/dc/dcmitype/"/>
    <ds:schemaRef ds:uri="http://schemas.microsoft.com/office/infopath/2007/PartnerControls"/>
    <ds:schemaRef ds:uri="http://schemas.microsoft.com/office/2006/metadata/properties"/>
    <ds:schemaRef ds:uri="http://purl.org/dc/elements/1.1/"/>
    <ds:schemaRef ds:uri="http://www.w3.org/XML/1998/namespace"/>
    <ds:schemaRef ds:uri="http://schemas.openxmlformats.org/package/2006/metadata/core-properties"/>
    <ds:schemaRef ds:uri="1cb3d3a2-b9fd-4d35-958c-337a55acc3fe"/>
    <ds:schemaRef ds:uri="http://purl.org/dc/terms/"/>
  </ds:schemaRefs>
</ds:datastoreItem>
</file>

<file path=customXml/itemProps3.xml><?xml version="1.0" encoding="utf-8"?>
<ds:datastoreItem xmlns:ds="http://schemas.openxmlformats.org/officeDocument/2006/customXml" ds:itemID="{02D2CADE-A4FE-4157-9518-52738D8F637D}">
  <ds:schemaRefs>
    <ds:schemaRef ds:uri="067417a5-7491-4fa0-9673-8cc1fce0cbb6"/>
    <ds:schemaRef ds:uri="1cb3d3a2-b9fd-4d35-958c-337a55acc3fe"/>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724</TotalTime>
  <Words>1124</Words>
  <Application>Microsoft Office PowerPoint</Application>
  <PresentationFormat>Widescreen</PresentationFormat>
  <Paragraphs>480</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Brush Script MT</vt:lpstr>
      <vt:lpstr>Calibri</vt:lpstr>
      <vt:lpstr>Cambria Math</vt:lpstr>
      <vt:lpstr>Century Gothic</vt:lpstr>
      <vt:lpstr>Garamond</vt:lpstr>
      <vt:lpstr>Roboto</vt:lpstr>
      <vt:lpstr>Times New Roman</vt:lpstr>
      <vt:lpstr>body slides</vt:lpstr>
      <vt:lpstr>PowerPoint Presentation</vt:lpstr>
      <vt:lpstr>Complex Event Detection – The Big Picture</vt:lpstr>
      <vt:lpstr>Motivating Example: Safe Robot Navigation in Smart Factory Scenarios</vt:lpstr>
      <vt:lpstr>Raw Streams: Actual Input</vt:lpstr>
      <vt:lpstr>Desiderata for SDE Extraction: Part I</vt:lpstr>
      <vt:lpstr>SSTRESED Version 1.0</vt:lpstr>
      <vt:lpstr>Desiderata for SDE Extraction: Part II </vt:lpstr>
      <vt:lpstr>SSTRESED Version 2.0</vt:lpstr>
      <vt:lpstr>PowerPoint Presentation</vt:lpstr>
      <vt:lpstr>Desiderata for SDE Extraction: Part III</vt:lpstr>
      <vt:lpstr>Desiderata for SDE Extraction: Part III</vt:lpstr>
      <vt:lpstr>SSTRESED Version 3.0</vt:lpstr>
      <vt:lpstr>Movement Feature Vectors (MFVs) Micro-batches</vt:lpstr>
      <vt:lpstr>Distributed SeTraStream –Segmentor View</vt:lpstr>
      <vt:lpstr>Distributed SeTraStream – Segmentation Rationale</vt:lpstr>
      <vt:lpstr>Distributed SeTraStream – Tagging SDEs</vt:lpstr>
      <vt:lpstr>Distributed SeTraStream –  Long-term Movement Change</vt:lpstr>
      <vt:lpstr>SSTRESSED Epilogue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iit007</dc:creator>
  <cp:lastModifiedBy>Giatrakos Nikolaos</cp:lastModifiedBy>
  <cp:revision>1</cp:revision>
  <dcterms:created xsi:type="dcterms:W3CDTF">2022-06-22T15:09:32Z</dcterms:created>
  <dcterms:modified xsi:type="dcterms:W3CDTF">2023-09-19T13:42:33Z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0x010100DEFBE3DFA2AD5B48B1B6EED5D2B56A80</vt:lpwstr>
  </property>
</Properties>
</file>